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76" r:id="rId2"/>
    <p:sldId id="334" r:id="rId3"/>
    <p:sldId id="331" r:id="rId4"/>
    <p:sldId id="333" r:id="rId5"/>
    <p:sldId id="324" r:id="rId6"/>
    <p:sldId id="352" r:id="rId7"/>
    <p:sldId id="325" r:id="rId8"/>
    <p:sldId id="327" r:id="rId9"/>
    <p:sldId id="353" r:id="rId10"/>
    <p:sldId id="355" r:id="rId11"/>
    <p:sldId id="354" r:id="rId12"/>
    <p:sldId id="328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  <p:sldId id="364" r:id="rId22"/>
    <p:sldId id="342" r:id="rId23"/>
    <p:sldId id="344" r:id="rId24"/>
    <p:sldId id="345" r:id="rId25"/>
    <p:sldId id="346" r:id="rId26"/>
    <p:sldId id="347" r:id="rId27"/>
    <p:sldId id="366" r:id="rId28"/>
    <p:sldId id="348" r:id="rId29"/>
    <p:sldId id="349" r:id="rId30"/>
    <p:sldId id="350" r:id="rId31"/>
    <p:sldId id="365" r:id="rId32"/>
    <p:sldId id="343" r:id="rId33"/>
    <p:sldId id="287" r:id="rId34"/>
  </p:sldIdLst>
  <p:sldSz cx="9144000" cy="6858000" type="screen4x3"/>
  <p:notesSz cx="9309100" cy="69548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76" autoAdjust="0"/>
    <p:restoredTop sz="94624" autoAdjust="0"/>
  </p:normalViewPr>
  <p:slideViewPr>
    <p:cSldViewPr>
      <p:cViewPr>
        <p:scale>
          <a:sx n="60" d="100"/>
          <a:sy n="60" d="100"/>
        </p:scale>
        <p:origin x="-161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1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3004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D0CD7720-C361-4041-BA72-2E00BE356828}" type="datetimeFigureOut">
              <a:rPr lang="en-US" smtClean="0"/>
              <a:pPr/>
              <a:t>27/06/2018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3004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CECE7BED-FE5F-4896-A50D-E5ED612A7A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004" y="0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/>
          <a:lstStyle>
            <a:lvl1pPr algn="r">
              <a:defRPr sz="1200"/>
            </a:lvl1pPr>
          </a:lstStyle>
          <a:p>
            <a:fld id="{1EB0F4A6-943E-4FEB-AFD2-3545CFF5BC96}" type="datetimeFigureOut">
              <a:rPr lang="en-US" smtClean="0"/>
              <a:pPr/>
              <a:t>27/06/2018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522288"/>
            <a:ext cx="3476625" cy="2608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30" tIns="46465" rIns="92930" bIns="4646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1" y="3303549"/>
            <a:ext cx="7447279" cy="3129677"/>
          </a:xfrm>
          <a:prstGeom prst="rect">
            <a:avLst/>
          </a:prstGeom>
        </p:spPr>
        <p:txBody>
          <a:bodyPr vert="horz" lIns="92930" tIns="46465" rIns="92930" bIns="4646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004" y="6605889"/>
            <a:ext cx="4033943" cy="347742"/>
          </a:xfrm>
          <a:prstGeom prst="rect">
            <a:avLst/>
          </a:prstGeom>
        </p:spPr>
        <p:txBody>
          <a:bodyPr vert="horz" lIns="92930" tIns="46465" rIns="92930" bIns="46465" rtlCol="0" anchor="b"/>
          <a:lstStyle>
            <a:lvl1pPr algn="r">
              <a:defRPr sz="1200"/>
            </a:lvl1pPr>
          </a:lstStyle>
          <a:p>
            <a:fld id="{628240FA-EA23-46C8-89AA-B3BE94595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240FA-EA23-46C8-89AA-B3BE9459529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642D4-4E1B-4100-BDA4-DFC0C2A7C030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FAE8F-38AE-40EB-8292-59A9C1DA50E8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EC3D5-EAB0-4BE3-AB5F-11D31274898C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6AC45-6705-4619-BB05-7F0906CD2CA5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96B872-55CF-42F2-A688-B7857C11FF6A}" type="datetime1">
              <a:rPr lang="en-US" smtClean="0"/>
              <a:t>27/06/2018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BB6BB3-8C96-4708-977B-B9227EECB7A2}" type="datetime1">
              <a:rPr lang="en-US" smtClean="0"/>
              <a:t>27/06/2018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53CC-5317-4E2E-B2F7-6D1AC09EB038}" type="datetime1">
              <a:rPr lang="en-US" smtClean="0"/>
              <a:t>27/06/2018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5956C-99C5-4836-878A-CEA64335FB43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6AFFA-3D2C-4990-8F69-CC993BC4FC57}" type="datetime1">
              <a:rPr lang="en-US" smtClean="0"/>
              <a:t>27/06/2018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CC977-6BD5-4601-B986-42F2EFC43DF8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CFF4-8072-43DC-9EF6-BDD925D4F96C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E9470-08B3-49F2-BD6D-2561D678F3EF}" type="datetime1">
              <a:rPr lang="en-US" smtClean="0"/>
              <a:t>27/06/2018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33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9"/>
          <p:cNvSpPr>
            <a:spLocks noGrp="1"/>
          </p:cNvSpPr>
          <p:nvPr>
            <p:ph type="ctrTitle"/>
          </p:nvPr>
        </p:nvSpPr>
        <p:spPr>
          <a:xfrm>
            <a:off x="685800" y="3429000"/>
            <a:ext cx="7772400" cy="2895600"/>
          </a:xfrm>
        </p:spPr>
        <p:txBody>
          <a:bodyPr>
            <a:normAutofit fontScale="90000"/>
          </a:bodyPr>
          <a:lstStyle/>
          <a:p>
            <a:r>
              <a:rPr lang="en-US" sz="4500" b="1" dirty="0" smtClean="0">
                <a:latin typeface="DevLys 010" pitchFamily="2" charset="0"/>
              </a:rPr>
              <a:t>e/;</a:t>
            </a:r>
            <a:r>
              <a:rPr lang="en-US" sz="4500" b="1" dirty="0" err="1" smtClean="0">
                <a:latin typeface="DevLys 010" pitchFamily="2" charset="0"/>
              </a:rPr>
              <a:t>izns’k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jkT</a:t>
            </a:r>
            <a:r>
              <a:rPr lang="en-US" sz="4500" b="1" dirty="0" smtClean="0">
                <a:latin typeface="DevLys 010" pitchFamily="2" charset="0"/>
              </a:rPr>
              <a:t>; </a:t>
            </a:r>
            <a:r>
              <a:rPr lang="en-US" sz="4500" b="1" dirty="0" err="1" smtClean="0">
                <a:latin typeface="DevLys 010" pitchFamily="2" charset="0"/>
              </a:rPr>
              <a:t>fuokZpu</a:t>
            </a:r>
            <a:r>
              <a:rPr lang="en-US" sz="4500" b="1" dirty="0" smtClean="0">
                <a:latin typeface="DevLys 010" pitchFamily="2" charset="0"/>
              </a:rPr>
              <a:t> </a:t>
            </a:r>
            <a:r>
              <a:rPr lang="en-US" sz="4500" b="1" dirty="0" err="1" smtClean="0">
                <a:latin typeface="DevLys 010" pitchFamily="2" charset="0"/>
              </a:rPr>
              <a:t>vk;ksx</a:t>
            </a:r>
            <a:r>
              <a:rPr lang="en-US" sz="4500" b="1" dirty="0" smtClean="0">
                <a:latin typeface="DevLys 010" pitchFamily="2" charset="0"/>
              </a:rPr>
              <a:t>] </a:t>
            </a:r>
            <a:r>
              <a:rPr lang="en-US" sz="4500" b="1" dirty="0" err="1" smtClean="0">
                <a:latin typeface="DevLys 010" pitchFamily="2" charset="0"/>
              </a:rPr>
              <a:t>Hkksiky</a:t>
            </a:r>
            <a:r>
              <a:rPr lang="en-US" sz="4500" b="1" dirty="0" smtClean="0">
                <a:latin typeface="DevLys 010" pitchFamily="2" charset="0"/>
              </a:rPr>
              <a:t> </a:t>
            </a:r>
            <a:br>
              <a:rPr lang="en-US" sz="4500" b="1" dirty="0" smtClean="0">
                <a:latin typeface="DevLys 010" pitchFamily="2" charset="0"/>
              </a:rPr>
            </a:br>
            <a:r>
              <a:rPr lang="en-US" sz="4500" b="1" dirty="0" err="1" smtClean="0">
                <a:latin typeface="DevLys 010" pitchFamily="2" charset="0"/>
              </a:rPr>
              <a:t>izf’k</a:t>
            </a:r>
            <a:r>
              <a:rPr lang="en-US" sz="4500" b="1" dirty="0" smtClean="0">
                <a:latin typeface="DevLys 010" pitchFamily="2" charset="0"/>
              </a:rPr>
              <a:t>{</a:t>
            </a:r>
            <a:r>
              <a:rPr lang="en-US" sz="4500" b="1" dirty="0" err="1" smtClean="0">
                <a:latin typeface="DevLys 010" pitchFamily="2" charset="0"/>
              </a:rPr>
              <a:t>k.k</a:t>
            </a:r>
            <a:r>
              <a:rPr lang="en-US" sz="3300" b="1" dirty="0" smtClean="0">
                <a:latin typeface="DevLys 010" pitchFamily="2" charset="0"/>
              </a:rPr>
              <a:t/>
            </a:r>
            <a:br>
              <a:rPr lang="en-US" sz="3300" b="1" dirty="0" smtClean="0">
                <a:latin typeface="DevLys 010" pitchFamily="2" charset="0"/>
              </a:rPr>
            </a:br>
            <a:r>
              <a:rPr lang="en-US" sz="3300" b="1" dirty="0" smtClean="0">
                <a:latin typeface="DevLys 010" pitchFamily="2" charset="0"/>
              </a:rPr>
              <a:t>25] 26 ,</a:t>
            </a:r>
            <a:r>
              <a:rPr lang="en-US" sz="3300" b="1" dirty="0" err="1" smtClean="0">
                <a:latin typeface="DevLys 010" pitchFamily="2" charset="0"/>
              </a:rPr>
              <a:t>oa</a:t>
            </a:r>
            <a:r>
              <a:rPr lang="en-US" sz="3300" b="1" dirty="0" smtClean="0">
                <a:latin typeface="DevLys 010" pitchFamily="2" charset="0"/>
              </a:rPr>
              <a:t> 27 </a:t>
            </a:r>
            <a:r>
              <a:rPr lang="en-US" sz="3300" b="1" dirty="0" err="1" smtClean="0">
                <a:latin typeface="DevLys 010" pitchFamily="2" charset="0"/>
              </a:rPr>
              <a:t>twu</a:t>
            </a:r>
            <a:r>
              <a:rPr lang="en-US" sz="3300" b="1" dirty="0" smtClean="0">
                <a:latin typeface="DevLys 010" pitchFamily="2" charset="0"/>
              </a:rPr>
              <a:t> 2018 </a:t>
            </a:r>
            <a:br>
              <a:rPr lang="en-US" sz="3300" b="1" dirty="0" smtClean="0">
                <a:latin typeface="DevLys 010" pitchFamily="2" charset="0"/>
              </a:rPr>
            </a:br>
            <a:r>
              <a:rPr lang="en-US" sz="3300" b="1" dirty="0" smtClean="0">
                <a:latin typeface="DevLys 010" pitchFamily="2" charset="0"/>
              </a:rPr>
              <a:t>^^</a:t>
            </a:r>
            <a:r>
              <a:rPr lang="en-US" sz="3300" b="1" dirty="0" err="1" smtClean="0">
                <a:latin typeface="DevLys 010" pitchFamily="2" charset="0"/>
              </a:rPr>
              <a:t>ernku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lkexzh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forj.k</a:t>
            </a:r>
            <a:r>
              <a:rPr lang="en-US" sz="3300" b="1" dirty="0" smtClean="0">
                <a:latin typeface="DevLys 010" pitchFamily="2" charset="0"/>
              </a:rPr>
              <a:t> ,</a:t>
            </a:r>
            <a:r>
              <a:rPr lang="en-US" sz="3300" b="1" dirty="0" err="1" smtClean="0">
                <a:latin typeface="DevLys 010" pitchFamily="2" charset="0"/>
              </a:rPr>
              <a:t>oa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izkfIr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O;oLFkk</a:t>
            </a:r>
            <a:r>
              <a:rPr lang="en-US" sz="3300" b="1" dirty="0" smtClean="0">
                <a:latin typeface="DevLys 010" pitchFamily="2" charset="0"/>
              </a:rPr>
              <a:t>] erx.kuk </a:t>
            </a:r>
            <a:r>
              <a:rPr lang="en-US" sz="3300" b="1" dirty="0" err="1" smtClean="0">
                <a:latin typeface="DevLys 010" pitchFamily="2" charset="0"/>
              </a:rPr>
              <a:t>O;oLFkk</a:t>
            </a:r>
            <a:r>
              <a:rPr lang="en-US" sz="3300" b="1" dirty="0" smtClean="0">
                <a:latin typeface="DevLys 010" pitchFamily="2" charset="0"/>
              </a:rPr>
              <a:t> ,</a:t>
            </a:r>
            <a:r>
              <a:rPr lang="en-US" sz="3300" b="1" dirty="0" err="1" smtClean="0">
                <a:latin typeface="DevLys 010" pitchFamily="2" charset="0"/>
              </a:rPr>
              <a:t>oa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fyQkQksa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ds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LFkku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ij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QkbZy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QksYMj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dk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3300" b="1" dirty="0" err="1" smtClean="0">
                <a:latin typeface="DevLys 010" pitchFamily="2" charset="0"/>
              </a:rPr>
              <a:t>mi;ksx</a:t>
            </a:r>
            <a:r>
              <a:rPr lang="en-US" sz="3300" b="1" dirty="0" smtClean="0">
                <a:latin typeface="DevLys 010" pitchFamily="2" charset="0"/>
              </a:rPr>
              <a:t> </a:t>
            </a:r>
            <a:r>
              <a:rPr lang="en-US" sz="4500" b="1" dirty="0" smtClean="0">
                <a:latin typeface="DevLys 010" pitchFamily="2" charset="0"/>
              </a:rPr>
              <a:t/>
            </a:r>
            <a:br>
              <a:rPr lang="en-US" sz="4500" b="1" dirty="0" smtClean="0">
                <a:latin typeface="DevLys 010" pitchFamily="2" charset="0"/>
              </a:rPr>
            </a:br>
            <a:endParaRPr lang="en-US" sz="4500" b="1" dirty="0" smtClean="0">
              <a:latin typeface="DevLys 010" pitchFamily="2" charset="0"/>
            </a:endParaRPr>
          </a:p>
        </p:txBody>
      </p:sp>
      <p:pic>
        <p:nvPicPr>
          <p:cNvPr id="8" name="Picture 7" descr="log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609600"/>
            <a:ext cx="3124200" cy="16764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21336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e/;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izns'k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jkT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;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fuokZpu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kumimoji="0" lang="en-US" sz="3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Arial Unicode MS" pitchFamily="34" charset="-128"/>
                <a:cs typeface="Arial Unicode MS" pitchFamily="34" charset="-128"/>
              </a:rPr>
              <a:t>vk;ksx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oksV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dherh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•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gj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fudk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; </a:t>
            </a:r>
            <a:r>
              <a:rPr kumimoji="0" lang="en-US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Times New Roman" pitchFamily="18" charset="0"/>
                <a:cs typeface="Times New Roman" pitchFamily="18" charset="0"/>
              </a:rPr>
              <a:t>egRoiw.kZ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US" sz="5400" b="1" dirty="0" err="1" smtClean="0">
                <a:latin typeface="DevLys 010" pitchFamily="2" charset="0"/>
              </a:rPr>
              <a:t>ernku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lkexzh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forj.k</a:t>
            </a:r>
            <a:r>
              <a:rPr lang="en-US" sz="5400" b="1" dirty="0" smtClean="0">
                <a:latin typeface="DevLys 010" pitchFamily="2" charset="0"/>
              </a:rPr>
              <a:t> </a:t>
            </a:r>
            <a:br>
              <a:rPr lang="en-US" sz="5400" b="1" dirty="0" smtClean="0">
                <a:latin typeface="DevLys 010" pitchFamily="2" charset="0"/>
              </a:rPr>
            </a:br>
            <a:r>
              <a:rPr lang="en-US" sz="5400" b="1" dirty="0" smtClean="0">
                <a:latin typeface="DevLys 010" pitchFamily="2" charset="0"/>
              </a:rPr>
              <a:t>,</a:t>
            </a:r>
            <a:r>
              <a:rPr lang="en-US" sz="5400" b="1" dirty="0" err="1" smtClean="0">
                <a:latin typeface="DevLys 010" pitchFamily="2" charset="0"/>
              </a:rPr>
              <a:t>oa</a:t>
            </a:r>
            <a:r>
              <a:rPr lang="en-US" sz="5400" b="1" dirty="0" smtClean="0">
                <a:latin typeface="DevLys 010" pitchFamily="2" charset="0"/>
              </a:rPr>
              <a:t> </a:t>
            </a:r>
            <a:r>
              <a:rPr lang="en-US" sz="5400" b="1" dirty="0" err="1" smtClean="0">
                <a:latin typeface="DevLys 010" pitchFamily="2" charset="0"/>
              </a:rPr>
              <a:t>izkfIr</a:t>
            </a:r>
            <a:r>
              <a:rPr lang="en-US" sz="5400" b="1" dirty="0" smtClean="0">
                <a:latin typeface="DevLys 010" pitchFamily="2" charset="0"/>
              </a:rPr>
              <a:t> </a:t>
            </a:r>
            <a:endParaRPr lang="en-US" sz="5400" b="1" dirty="0">
              <a:latin typeface="DevLys 01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lkexzh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forj.k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izkfIr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5943600" cy="54864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erx.kuk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lkefxz;ksa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vkadyu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iqfLrdk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lkefxz;ksa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fooj.k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ntZ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Ø; dh </a:t>
            </a:r>
            <a:r>
              <a:rPr lang="en-US" dirty="0" err="1" smtClean="0">
                <a:latin typeface="DevLys 010" pitchFamily="2" charset="0"/>
              </a:rPr>
              <a:t>dk;Zokgh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dsUnzksa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fjtoZ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la[;k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vkadyu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forj.k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 '</a:t>
            </a:r>
            <a:r>
              <a:rPr lang="en-US" dirty="0" err="1" smtClean="0">
                <a:latin typeface="DevLys 010" pitchFamily="2" charset="0"/>
              </a:rPr>
              <a:t>kkyhu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Hkk"kk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O;ogkj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ifjp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nsaA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pic>
        <p:nvPicPr>
          <p:cNvPr id="3074" name="Picture 2" descr="C:\Users\ACER1\Desktop\New folder\new doc 2017-06-05 15.59.53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295400"/>
            <a:ext cx="2667000" cy="23622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lkexzh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forj.k</a:t>
            </a:r>
            <a:r>
              <a:rPr lang="en-US" b="1" dirty="0" smtClean="0">
                <a:latin typeface="DevLys 010" pitchFamily="2" charset="0"/>
              </a:rPr>
              <a:t>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izkfIr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105400" cy="53340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ykbu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O;ofLFkr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le{k </a:t>
            </a:r>
            <a:r>
              <a:rPr lang="en-US" dirty="0" err="1" smtClean="0">
                <a:latin typeface="DevLys 010" pitchFamily="2" charset="0"/>
              </a:rPr>
              <a:t>Vscy&amp;dqlhZ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forj.k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izkfIrA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FkSyh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lqO;ofLFkr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rjhds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forfjr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FkSyh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rjhds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uEcMZ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vkbVe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fn, </a:t>
            </a:r>
            <a:r>
              <a:rPr lang="en-US" dirty="0" err="1" smtClean="0">
                <a:latin typeface="DevLys 010" pitchFamily="2" charset="0"/>
              </a:rPr>
              <a:t>tk,aA</a:t>
            </a:r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pic>
        <p:nvPicPr>
          <p:cNvPr id="2050" name="Picture 2" descr="C:\Users\ACER1\Desktop\New folder\new doc 2017-06-05 15.59.53_1.jpg"/>
          <p:cNvPicPr>
            <a:picLocks noChangeAspect="1" noChangeArrowheads="1"/>
          </p:cNvPicPr>
          <p:nvPr/>
        </p:nvPicPr>
        <p:blipFill>
          <a:blip r:embed="rId2" cstate="print"/>
          <a:srcRect b="3704"/>
          <a:stretch>
            <a:fillRect/>
          </a:stretch>
        </p:blipFill>
        <p:spPr bwMode="auto">
          <a:xfrm>
            <a:off x="5715000" y="1219200"/>
            <a:ext cx="3429000" cy="2286000"/>
          </a:xfrm>
          <a:prstGeom prst="rect">
            <a:avLst/>
          </a:prstGeom>
          <a:noFill/>
        </p:spPr>
      </p:pic>
      <p:pic>
        <p:nvPicPr>
          <p:cNvPr id="2051" name="Picture 3" descr="C:\Users\ACER1\Desktop\New folder\new doc 2017-06-05 15.59.53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76900" y="3733800"/>
            <a:ext cx="3467100" cy="2362200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57400"/>
            <a:ext cx="8229600" cy="25146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fyQkQksa</a:t>
            </a:r>
            <a:r>
              <a:rPr lang="en-US" sz="4000" b="1" dirty="0" smtClean="0">
                <a:latin typeface="DevLys 010" pitchFamily="2" charset="0"/>
              </a:rPr>
              <a:t> dh la[;k de </a:t>
            </a:r>
            <a:r>
              <a:rPr lang="en-US" sz="4000" b="1" dirty="0" err="1" smtClean="0">
                <a:latin typeface="DevLys 010" pitchFamily="2" charset="0"/>
              </a:rPr>
              <a:t>djrs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gq</a:t>
            </a:r>
            <a:r>
              <a:rPr lang="en-US" sz="4000" b="1" dirty="0" smtClean="0">
                <a:latin typeface="DevLys 010" pitchFamily="2" charset="0"/>
              </a:rPr>
              <a:t>, </a:t>
            </a:r>
            <a:r>
              <a:rPr lang="en-US" sz="4000" b="1" dirty="0" err="1" smtClean="0">
                <a:latin typeface="DevLys 010" pitchFamily="2" charset="0"/>
              </a:rPr>
              <a:t>QkbZy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QksYMj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mi;ksx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rFkk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ih-vks</a:t>
            </a:r>
            <a:r>
              <a:rPr lang="en-US" sz="4000" b="1" dirty="0" smtClean="0">
                <a:latin typeface="DevLys 010" pitchFamily="2" charset="0"/>
              </a:rPr>
              <a:t>- </a:t>
            </a:r>
            <a:r>
              <a:rPr lang="en-US" sz="4000" b="1" dirty="0" err="1" smtClean="0">
                <a:latin typeface="DevLys 010" pitchFamily="2" charset="0"/>
              </a:rPr>
              <a:t>cqdysV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uokpkj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dkj.k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QkbZy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QksYMj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esa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ifjorZu</a:t>
            </a:r>
            <a:endParaRPr lang="en-US" sz="4000" b="1" dirty="0">
              <a:latin typeface="DevLys 010" pitchFamily="2" charset="0"/>
            </a:endParaRPr>
          </a:p>
        </p:txBody>
      </p:sp>
      <p:pic>
        <p:nvPicPr>
          <p:cNvPr id="1026" name="Picture 2" descr="C:\Users\ACER1\Desktop\New folder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4648200"/>
            <a:ext cx="3962400" cy="2209800"/>
          </a:xfrm>
          <a:prstGeom prst="rect">
            <a:avLst/>
          </a:prstGeom>
          <a:noFill/>
        </p:spPr>
      </p:pic>
      <p:pic>
        <p:nvPicPr>
          <p:cNvPr id="1030" name="Picture 6" descr="C:\Users\ACER1\Desktop\New folder\new doc 2017-06-05 15.59.53_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015740" cy="2057400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QkbZy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QksYMj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mi;ksx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066800"/>
            <a:ext cx="8229600" cy="5334000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uxjh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fudk;ksa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iapk;rksa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gsrq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Øe’k</a:t>
            </a:r>
            <a:r>
              <a:rPr lang="en-US" sz="2800" dirty="0" smtClean="0">
                <a:latin typeface="DevLys 010" pitchFamily="2" charset="0"/>
              </a:rPr>
              <a:t>% </a:t>
            </a:r>
            <a:r>
              <a:rPr lang="en-US" sz="2800" dirty="0" err="1" smtClean="0">
                <a:latin typeface="DevLys 010" pitchFamily="2" charset="0"/>
              </a:rPr>
              <a:t>uhys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QkbZy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QksYMj</a:t>
            </a:r>
            <a:r>
              <a:rPr lang="en-US" sz="2800" dirty="0" smtClean="0">
                <a:latin typeface="DevLys 010" pitchFamily="2" charset="0"/>
              </a:rPr>
              <a:t> fu/</a:t>
            </a:r>
            <a:r>
              <a:rPr lang="en-US" sz="2800" dirty="0" err="1" smtClean="0">
                <a:latin typeface="DevLys 010" pitchFamily="2" charset="0"/>
              </a:rPr>
              <a:t>kkZfjr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bl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uokpkj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tek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fyQkQks</a:t>
            </a:r>
            <a:r>
              <a:rPr lang="en-US" sz="2800" dirty="0" smtClean="0">
                <a:latin typeface="DevLys 010" pitchFamily="2" charset="0"/>
              </a:rPr>
              <a:t> dh la[;k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deh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gqbZ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 %&amp;</a:t>
            </a:r>
          </a:p>
          <a:p>
            <a:pPr algn="just">
              <a:buNone/>
            </a:pPr>
            <a:r>
              <a:rPr lang="en-US" sz="2800" b="1" dirty="0" smtClean="0">
                <a:latin typeface="DevLys 010" pitchFamily="2" charset="0"/>
              </a:rPr>
              <a:t>	</a:t>
            </a:r>
            <a:r>
              <a:rPr lang="en-US" sz="2800" b="1" u="sng" dirty="0" err="1" smtClean="0">
                <a:latin typeface="DevLys 010" pitchFamily="2" charset="0"/>
              </a:rPr>
              <a:t>uxjh</a:t>
            </a:r>
            <a:r>
              <a:rPr lang="en-US" sz="2800" b="1" u="sng" dirty="0" smtClean="0">
                <a:latin typeface="DevLys 010" pitchFamily="2" charset="0"/>
              </a:rPr>
              <a:t>; </a:t>
            </a:r>
            <a:r>
              <a:rPr lang="en-US" sz="2800" b="1" u="sng" dirty="0" err="1" smtClean="0">
                <a:latin typeface="DevLys 010" pitchFamily="2" charset="0"/>
              </a:rPr>
              <a:t>fudk</a:t>
            </a:r>
            <a:r>
              <a:rPr lang="en-US" sz="2800" b="1" u="sng" dirty="0" smtClean="0">
                <a:latin typeface="DevLys 010" pitchFamily="2" charset="0"/>
              </a:rPr>
              <a:t>; </a:t>
            </a:r>
            <a:r>
              <a:rPr lang="en-US" sz="2800" b="1" u="sng" dirty="0" err="1" smtClean="0">
                <a:latin typeface="DevLys 010" pitchFamily="2" charset="0"/>
              </a:rPr>
              <a:t>fuokZpu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esa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u="sng" dirty="0" smtClean="0">
                <a:latin typeface="DevLys 010" pitchFamily="2" charset="0"/>
              </a:rPr>
              <a:t>%</a:t>
            </a:r>
            <a:endParaRPr lang="en-US" sz="2800" dirty="0" smtClean="0">
              <a:latin typeface="DevLys 010" pitchFamily="2" charset="0"/>
            </a:endParaRPr>
          </a:p>
          <a:p>
            <a:pPr algn="just"/>
            <a:r>
              <a:rPr lang="en-US" sz="2800" dirty="0" smtClean="0">
                <a:latin typeface="DevLys 010" pitchFamily="2" charset="0"/>
              </a:rPr>
              <a:t>32 </a:t>
            </a:r>
            <a:r>
              <a:rPr lang="en-US" sz="2800" dirty="0" err="1" smtClean="0">
                <a:latin typeface="DevLys 010" pitchFamily="2" charset="0"/>
              </a:rPr>
              <a:t>fyQkQksa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LFkku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04 </a:t>
            </a:r>
            <a:r>
              <a:rPr lang="en-US" sz="2800" dirty="0" err="1" smtClean="0">
                <a:latin typeface="DevLys 010" pitchFamily="2" charset="0"/>
              </a:rPr>
              <a:t>fyQkQs</a:t>
            </a:r>
            <a:endParaRPr lang="en-US" sz="2800" dirty="0" smtClean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	</a:t>
            </a:r>
            <a:r>
              <a:rPr lang="en-US" sz="2800" b="1" u="sng" dirty="0" err="1" smtClean="0">
                <a:latin typeface="DevLys 010" pitchFamily="2" charset="0"/>
              </a:rPr>
              <a:t>iapk;r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fuokZpu</a:t>
            </a:r>
            <a:r>
              <a:rPr lang="en-US" sz="2800" b="1" u="sng" dirty="0" smtClean="0">
                <a:latin typeface="DevLys 010" pitchFamily="2" charset="0"/>
              </a:rPr>
              <a:t> </a:t>
            </a:r>
            <a:r>
              <a:rPr lang="en-US" sz="2800" b="1" u="sng" dirty="0" err="1" smtClean="0">
                <a:latin typeface="DevLys 010" pitchFamily="2" charset="0"/>
              </a:rPr>
              <a:t>esa</a:t>
            </a:r>
            <a:r>
              <a:rPr lang="en-US" sz="2800" b="1" u="sng" dirty="0" smtClean="0">
                <a:latin typeface="DevLys 010" pitchFamily="2" charset="0"/>
              </a:rPr>
              <a:t> %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%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dirty="0" smtClean="0">
                <a:latin typeface="DevLys 010" pitchFamily="2" charset="0"/>
              </a:rPr>
              <a:t>	32 </a:t>
            </a:r>
            <a:r>
              <a:rPr lang="en-US" dirty="0" err="1" smtClean="0">
                <a:latin typeface="DevLys 010" pitchFamily="2" charset="0"/>
              </a:rPr>
              <a:t>fyQkQksa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04 </a:t>
            </a:r>
            <a:r>
              <a:rPr lang="en-US" dirty="0" err="1" smtClean="0">
                <a:latin typeface="DevLys 010" pitchFamily="2" charset="0"/>
              </a:rPr>
              <a:t>fyQkQs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erisVh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fLFkfr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%</a:t>
            </a:r>
          </a:p>
          <a:p>
            <a:pPr lvl="1" algn="just">
              <a:buFont typeface="Courier New" pitchFamily="49" charset="0"/>
              <a:buChar char="o"/>
            </a:pPr>
            <a:r>
              <a:rPr lang="en-US" dirty="0" smtClean="0">
                <a:latin typeface="DevLys 010" pitchFamily="2" charset="0"/>
              </a:rPr>
              <a:t>	32 </a:t>
            </a:r>
            <a:r>
              <a:rPr lang="en-US" dirty="0" err="1" smtClean="0">
                <a:latin typeface="DevLys 010" pitchFamily="2" charset="0"/>
              </a:rPr>
              <a:t>fyQkQksa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10 </a:t>
            </a:r>
            <a:r>
              <a:rPr lang="en-US" dirty="0" err="1" smtClean="0">
                <a:latin typeface="DevLys 010" pitchFamily="2" charset="0"/>
              </a:rPr>
              <a:t>fyQkQs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458200" cy="9906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ih</a:t>
            </a:r>
            <a:r>
              <a:rPr lang="en-US" sz="4000" b="1" dirty="0" smtClean="0">
                <a:latin typeface="DevLys 010" pitchFamily="2" charset="0"/>
              </a:rPr>
              <a:t>- </a:t>
            </a:r>
            <a:r>
              <a:rPr lang="en-US" sz="4000" b="1" dirty="0" err="1" smtClean="0">
                <a:latin typeface="DevLys 010" pitchFamily="2" charset="0"/>
              </a:rPr>
              <a:t>vks</a:t>
            </a:r>
            <a:r>
              <a:rPr lang="en-US" sz="4000" b="1" dirty="0" smtClean="0">
                <a:latin typeface="DevLys 010" pitchFamily="2" charset="0"/>
              </a:rPr>
              <a:t>- </a:t>
            </a:r>
            <a:r>
              <a:rPr lang="en-US" sz="4000" b="1" dirty="0" err="1" smtClean="0">
                <a:latin typeface="DevLys 010" pitchFamily="2" charset="0"/>
              </a:rPr>
              <a:t>cqdysV</a:t>
            </a:r>
            <a:r>
              <a:rPr lang="en-US" sz="4000" b="1" dirty="0" smtClean="0">
                <a:latin typeface="DevLys 010" pitchFamily="2" charset="0"/>
              </a:rPr>
              <a:t>*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mi;ksx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ds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fu.kZ</a:t>
            </a:r>
            <a:r>
              <a:rPr lang="en-US" sz="4000" b="1" dirty="0" smtClean="0">
                <a:latin typeface="DevLys 010" pitchFamily="2" charset="0"/>
              </a:rPr>
              <a:t>; </a:t>
            </a:r>
            <a:r>
              <a:rPr lang="en-US" sz="4000" b="1" dirty="0" err="1" smtClean="0">
                <a:latin typeface="DevLys 010" pitchFamily="2" charset="0"/>
              </a:rPr>
              <a:t>i'pkr</a:t>
            </a:r>
            <a:r>
              <a:rPr lang="en-US" sz="4000" b="1" dirty="0" smtClean="0">
                <a:latin typeface="DevLys 010" pitchFamily="2" charset="0"/>
              </a:rPr>
              <a:t>~ </a:t>
            </a:r>
            <a:r>
              <a:rPr lang="en-US" sz="4000" b="1" dirty="0" err="1" smtClean="0">
                <a:latin typeface="DevLys 010" pitchFamily="2" charset="0"/>
              </a:rPr>
              <a:t>tkjh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uohu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funZs’k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102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1-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yk;s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fofHkUUk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iz:i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izi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vkSj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ifjf’k"V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lessfdr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</a:t>
            </a:r>
            <a:r>
              <a:rPr lang="en-US" sz="2800" dirty="0" smtClean="0">
                <a:latin typeface="DevLys 010" pitchFamily="2" charset="0"/>
              </a:rPr>
              <a:t> ,d ^</a:t>
            </a:r>
            <a:r>
              <a:rPr lang="en-US" sz="2800" dirty="0" err="1" smtClean="0">
                <a:latin typeface="DevLys 010" pitchFamily="2" charset="0"/>
              </a:rPr>
              <a:t>ih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vks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cqdysV</a:t>
            </a:r>
            <a:r>
              <a:rPr lang="en-US" sz="2800" dirty="0" smtClean="0">
                <a:latin typeface="DevLys 010" pitchFamily="2" charset="0"/>
              </a:rPr>
              <a:t>* </a:t>
            </a:r>
            <a:r>
              <a:rPr lang="en-US" sz="2800" dirty="0" err="1" smtClean="0">
                <a:latin typeface="DevLys 010" pitchFamily="2" charset="0"/>
              </a:rPr>
              <a:t>rS;kj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xbZ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ftlls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QkbZy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QksYMj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yxus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nLrkostksa</a:t>
            </a:r>
            <a:r>
              <a:rPr lang="en-US" sz="2800" dirty="0" smtClean="0">
                <a:latin typeface="DevLys 010" pitchFamily="2" charset="0"/>
              </a:rPr>
              <a:t> dh la[;k de </a:t>
            </a:r>
            <a:r>
              <a:rPr lang="en-US" sz="2800" dirty="0" err="1" smtClean="0">
                <a:latin typeface="DevLys 010" pitchFamily="2" charset="0"/>
              </a:rPr>
              <a:t>gks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xbZ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r>
              <a:rPr lang="en-US" sz="2800" dirty="0" smtClean="0">
                <a:latin typeface="DevLys 010" pitchFamily="2" charset="0"/>
              </a:rPr>
              <a:t> </a:t>
            </a:r>
            <a:endParaRPr lang="en-US" sz="2800" dirty="0">
              <a:latin typeface="DevLys 010" pitchFamily="2" charset="0"/>
            </a:endParaRP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2-	</a:t>
            </a:r>
            <a:r>
              <a:rPr lang="en-US" sz="2800" dirty="0" err="1" smtClean="0">
                <a:latin typeface="DevLys 010" pitchFamily="2" charset="0"/>
              </a:rPr>
              <a:t>vr,o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uhys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QkbZy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QksYMj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iz:i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la’kks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r>
              <a:rPr lang="en-US" sz="2800" dirty="0" smtClean="0">
                <a:latin typeface="DevLys 010" pitchFamily="2" charset="0"/>
              </a:rPr>
              <a:t>3-	</a:t>
            </a:r>
            <a:r>
              <a:rPr lang="en-US" sz="2800" dirty="0" err="1" smtClean="0">
                <a:latin typeface="DevLys 010" pitchFamily="2" charset="0"/>
              </a:rPr>
              <a:t>ftyksa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uhys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ihys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jax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QkbZy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QksYMj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iwoZ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miyC</a:t>
            </a:r>
            <a:r>
              <a:rPr lang="en-US" sz="2800" dirty="0" smtClean="0">
                <a:latin typeface="DevLys 010" pitchFamily="2" charset="0"/>
              </a:rPr>
              <a:t>/k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r>
              <a:rPr lang="en-US" sz="2800" dirty="0" smtClean="0">
                <a:latin typeface="DevLys 010" pitchFamily="2" charset="0"/>
              </a:rPr>
              <a:t>] </a:t>
            </a:r>
            <a:r>
              <a:rPr lang="en-US" sz="2800" dirty="0" err="1" smtClean="0">
                <a:latin typeface="DevLys 010" pitchFamily="2" charset="0"/>
              </a:rPr>
              <a:t>mDr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QkbZy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QksYMj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la’kksf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>^^</a:t>
            </a:r>
            <a:r>
              <a:rPr lang="en-US" sz="2800" b="1" dirty="0" err="1" smtClean="0">
                <a:latin typeface="DevLys 010" pitchFamily="2" charset="0"/>
              </a:rPr>
              <a:t>pSdfyLV</a:t>
            </a:r>
            <a:r>
              <a:rPr lang="en-US" sz="2800" b="1" dirty="0" smtClean="0">
                <a:latin typeface="DevLys 010" pitchFamily="2" charset="0"/>
              </a:rPr>
              <a:t>^^ </a:t>
            </a:r>
            <a:r>
              <a:rPr lang="en-US" sz="2800" dirty="0" smtClean="0">
                <a:latin typeface="DevLys 010" pitchFamily="2" charset="0"/>
              </a:rPr>
              <a:t>,</a:t>
            </a:r>
            <a:r>
              <a:rPr lang="en-US" sz="2800" dirty="0" err="1" smtClean="0">
                <a:latin typeface="DevLys 010" pitchFamily="2" charset="0"/>
              </a:rPr>
              <a:t>oa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>^^</a:t>
            </a:r>
            <a:r>
              <a:rPr lang="en-US" sz="2800" b="1" dirty="0" err="1" smtClean="0">
                <a:latin typeface="DevLys 010" pitchFamily="2" charset="0"/>
              </a:rPr>
              <a:t>funsZ’k</a:t>
            </a:r>
            <a:r>
              <a:rPr lang="en-US" sz="2800" b="1" dirty="0" smtClean="0">
                <a:latin typeface="DevLys 010" pitchFamily="2" charset="0"/>
              </a:rPr>
              <a:t>** </a:t>
            </a:r>
            <a:r>
              <a:rPr lang="en-US" sz="2800" dirty="0" err="1" smtClean="0">
                <a:latin typeface="DevLys 010" pitchFamily="2" charset="0"/>
              </a:rPr>
              <a:t>fpidkus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funsZ’k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, x, </a:t>
            </a:r>
            <a:r>
              <a:rPr lang="en-US" sz="2800" dirty="0" err="1" smtClean="0">
                <a:latin typeface="DevLys 010" pitchFamily="2" charset="0"/>
              </a:rPr>
              <a:t>gSA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>
              <a:buNone/>
            </a:pPr>
            <a:endParaRPr lang="en-US" sz="2800" dirty="0" smtClean="0">
              <a:latin typeface="DevLys 010" pitchFamily="2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DevLys 010" pitchFamily="2" charset="0"/>
              </a:rPr>
              <a:t> ¼vk;ksx </a:t>
            </a:r>
            <a:r>
              <a:rPr lang="en-US" sz="2400" b="1" dirty="0" err="1" smtClean="0">
                <a:latin typeface="DevLys 010" pitchFamily="2" charset="0"/>
              </a:rPr>
              <a:t>dk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ifji</a:t>
            </a:r>
            <a:r>
              <a:rPr lang="en-US" sz="2400" b="1" dirty="0" smtClean="0">
                <a:latin typeface="DevLys 010" pitchFamily="2" charset="0"/>
              </a:rPr>
              <a:t>= </a:t>
            </a:r>
            <a:r>
              <a:rPr lang="en-US" sz="2400" b="1" dirty="0" err="1" smtClean="0">
                <a:latin typeface="DevLys 010" pitchFamily="2" charset="0"/>
              </a:rPr>
              <a:t>Øekad</a:t>
            </a:r>
            <a:r>
              <a:rPr lang="en-US" sz="2400" b="1" dirty="0" smtClean="0">
                <a:latin typeface="DevLys 010" pitchFamily="2" charset="0"/>
              </a:rPr>
              <a:t> ,Q&amp;70&amp;</a:t>
            </a:r>
            <a:r>
              <a:rPr lang="en-US" sz="2400" b="1" dirty="0" smtClean="0">
                <a:latin typeface="Aparajita" pitchFamily="34" charset="0"/>
                <a:cs typeface="Aparajita" pitchFamily="34" charset="0"/>
              </a:rPr>
              <a:t>NN</a:t>
            </a:r>
            <a:r>
              <a:rPr lang="en-US" sz="2400" b="1" dirty="0" smtClean="0">
                <a:latin typeface="DevLys 010" pitchFamily="2" charset="0"/>
              </a:rPr>
              <a:t>&amp;36@2015@ikap@392] </a:t>
            </a:r>
            <a:r>
              <a:rPr lang="en-US" sz="2400" b="1" dirty="0" err="1" smtClean="0">
                <a:latin typeface="DevLys 010" pitchFamily="2" charset="0"/>
              </a:rPr>
              <a:t>fnukad</a:t>
            </a:r>
            <a:r>
              <a:rPr lang="en-US" sz="2400" b="1" dirty="0" smtClean="0">
                <a:latin typeface="DevLys 010" pitchFamily="2" charset="0"/>
              </a:rPr>
              <a:t> 23-05-2018 ,</a:t>
            </a:r>
            <a:r>
              <a:rPr lang="en-US" sz="2400" b="1" dirty="0" err="1" smtClean="0">
                <a:latin typeface="DevLys 010" pitchFamily="2" charset="0"/>
              </a:rPr>
              <a:t>oa</a:t>
            </a:r>
            <a:r>
              <a:rPr lang="en-US" sz="2400" b="1" dirty="0" smtClean="0">
                <a:latin typeface="DevLys 010" pitchFamily="2" charset="0"/>
              </a:rPr>
              <a:t> ,Q&amp;70&amp;14@2015@rhu@250] </a:t>
            </a:r>
            <a:r>
              <a:rPr lang="en-US" sz="2400" b="1" dirty="0" err="1" smtClean="0">
                <a:latin typeface="DevLys 010" pitchFamily="2" charset="0"/>
              </a:rPr>
              <a:t>fnukad</a:t>
            </a:r>
            <a:r>
              <a:rPr lang="en-US" sz="2400" b="1" dirty="0" smtClean="0">
                <a:latin typeface="DevLys 010" pitchFamily="2" charset="0"/>
              </a:rPr>
              <a:t> 24-05-2018a½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ifjf’k"V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</a:t>
            </a: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381999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vfHkdrkZ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fu;qfDr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iz:i&amp;12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2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lwph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fpfUgr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izfr;ka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3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jftLVj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iz:i&amp;17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¼d½</a:t>
                      </a:r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4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ihBklhu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cqdysV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Aparajita" pitchFamily="34" charset="0"/>
                          <a:cs typeface="Aparajita" pitchFamily="34" charset="0"/>
                        </a:rPr>
                        <a:t>(PO Booklet)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ifjf’k"V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¶</a:t>
            </a:r>
            <a:r>
              <a:rPr lang="en-US" dirty="0" err="1" smtClean="0">
                <a:latin typeface="DevLys 010" pitchFamily="2" charset="0"/>
              </a:rPr>
              <a:t>ySi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 </a:t>
            </a: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381999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5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¼VsUMMZ½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,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 ¼inokj i`Fkd&amp;i`Fkd½</a:t>
                      </a:r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01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6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viz;qDr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eqgjcan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02</a:t>
                      </a:r>
                    </a:p>
                    <a:p>
                      <a:pPr algn="ctr"/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fo’ks"k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uksV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600200"/>
            <a:ext cx="8229600" cy="45259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latin typeface="DevLys 010" pitchFamily="2" charset="0"/>
              </a:rPr>
              <a:t>;fn </a:t>
            </a:r>
            <a:r>
              <a:rPr lang="en-US" sz="3600" b="1" dirty="0" err="1" smtClean="0">
                <a:latin typeface="DevLys 010" pitchFamily="2" charset="0"/>
              </a:rPr>
              <a:t>fufonRr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eri</a:t>
            </a:r>
            <a:r>
              <a:rPr lang="en-US" sz="3600" b="1" dirty="0" smtClean="0">
                <a:latin typeface="DevLys 010" pitchFamily="2" charset="0"/>
              </a:rPr>
              <a:t>=</a:t>
            </a:r>
            <a:r>
              <a:rPr lang="en-US" sz="3600" b="1" dirty="0" err="1" smtClean="0">
                <a:latin typeface="DevLys 010" pitchFamily="2" charset="0"/>
              </a:rPr>
              <a:t>ksa</a:t>
            </a:r>
            <a:r>
              <a:rPr lang="en-US" sz="3600" b="1" dirty="0" smtClean="0">
                <a:latin typeface="DevLys 010" pitchFamily="2" charset="0"/>
              </a:rPr>
              <a:t> dh la[;k </a:t>
            </a:r>
            <a:r>
              <a:rPr lang="en-US" sz="3600" b="1" dirty="0" err="1" smtClean="0">
                <a:latin typeface="DevLys 010" pitchFamily="2" charset="0"/>
              </a:rPr>
              <a:t>fujad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rks</a:t>
            </a:r>
            <a:r>
              <a:rPr lang="en-US" sz="3600" b="1" dirty="0" smtClean="0">
                <a:latin typeface="DevLys 010" pitchFamily="2" charset="0"/>
              </a:rPr>
              <a:t> ^^</a:t>
            </a:r>
            <a:r>
              <a:rPr lang="en-US" sz="3600" b="1" dirty="0" err="1" smtClean="0">
                <a:latin typeface="DevLys 010" pitchFamily="2" charset="0"/>
              </a:rPr>
              <a:t>fujad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** </a:t>
            </a:r>
            <a:r>
              <a:rPr lang="en-US" sz="3600" b="1" dirty="0" err="1" smtClean="0">
                <a:latin typeface="DevLys 010" pitchFamily="2" charset="0"/>
              </a:rPr>
              <a:t>fyQkQs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j[</a:t>
            </a:r>
            <a:r>
              <a:rPr lang="en-US" sz="3600" b="1" dirty="0" err="1" smtClean="0">
                <a:latin typeface="DevLys 010" pitchFamily="2" charset="0"/>
              </a:rPr>
              <a:t>kus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vko’;drk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ugha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  <a:p>
            <a:pPr algn="ctr">
              <a:buNone/>
            </a:pPr>
            <a:r>
              <a:rPr lang="en-US" sz="3600" b="1" dirty="0" err="1" smtClean="0">
                <a:latin typeface="DevLys 010" pitchFamily="2" charset="0"/>
              </a:rPr>
              <a:t>mDr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ihBklhu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cqdysV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layXu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jgus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</a:t>
            </a:r>
            <a:r>
              <a:rPr lang="en-US" sz="3600" b="1" dirty="0" smtClean="0">
                <a:latin typeface="DevLys 010" pitchFamily="2" charset="0"/>
              </a:rPr>
              <a:t>,-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uxjh</a:t>
            </a:r>
            <a:r>
              <a:rPr lang="en-US" sz="2800" b="1" dirty="0" smtClean="0">
                <a:latin typeface="DevLys 010" pitchFamily="2" charset="0"/>
              </a:rPr>
              <a:t>;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d`i;k</a:t>
            </a:r>
            <a:r>
              <a:rPr lang="en-US" b="1" dirty="0" smtClean="0">
                <a:latin typeface="DevLys 010" pitchFamily="2" charset="0"/>
              </a:rPr>
              <a:t> /;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nsa</a:t>
            </a:r>
            <a:r>
              <a:rPr lang="en-US" b="1" dirty="0" smtClean="0">
                <a:latin typeface="DevLys 010" pitchFamily="2" charset="0"/>
              </a:rPr>
              <a:t>----------------------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3352800"/>
          <a:ext cx="8381999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7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vfHkfyf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ys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[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iz:i&amp;18¼d½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</a:p>
                    <a:p>
                      <a:pPr algn="l"/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¼izR;sd in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i`Fkd&amp;i`Fkd½</a:t>
                      </a:r>
                      <a:endParaRPr lang="en-US" sz="2800" b="1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03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60198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950" dirty="0" err="1" smtClean="0">
                <a:latin typeface="DevLys 010" pitchFamily="2" charset="0"/>
              </a:rPr>
              <a:t>ernku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lkexzh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tek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djrs</a:t>
            </a:r>
            <a:r>
              <a:rPr lang="en-US" sz="2950" dirty="0" smtClean="0">
                <a:latin typeface="DevLys 010" pitchFamily="2" charset="0"/>
              </a:rPr>
              <a:t> le; </a:t>
            </a:r>
            <a:r>
              <a:rPr lang="en-US" sz="2950" dirty="0" err="1" smtClean="0">
                <a:latin typeface="DevLys 010" pitchFamily="2" charset="0"/>
              </a:rPr>
              <a:t>vkidks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pSdfyLV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Øekad&amp;01 </a:t>
            </a:r>
            <a:r>
              <a:rPr lang="en-US" sz="2950" dirty="0" err="1" smtClean="0">
                <a:latin typeface="DevLys 010" pitchFamily="2" charset="0"/>
              </a:rPr>
              <a:t>ls</a:t>
            </a:r>
            <a:r>
              <a:rPr lang="en-US" sz="2950" dirty="0" smtClean="0">
                <a:latin typeface="DevLys 010" pitchFamily="2" charset="0"/>
              </a:rPr>
              <a:t> 03 rd dh </a:t>
            </a:r>
            <a:r>
              <a:rPr lang="en-US" sz="2950" dirty="0" err="1" smtClean="0">
                <a:latin typeface="DevLys 010" pitchFamily="2" charset="0"/>
              </a:rPr>
              <a:t>lkexzh</a:t>
            </a:r>
            <a:r>
              <a:rPr lang="en-US" sz="2950" dirty="0" smtClean="0">
                <a:latin typeface="DevLys 010" pitchFamily="2" charset="0"/>
              </a:rPr>
              <a:t> ,</a:t>
            </a:r>
            <a:r>
              <a:rPr lang="en-US" sz="2950" dirty="0" err="1" smtClean="0">
                <a:latin typeface="DevLys 010" pitchFamily="2" charset="0"/>
              </a:rPr>
              <a:t>oa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nLrkost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QkbZy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Øekuqlkj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ewyr</a:t>
            </a:r>
            <a:r>
              <a:rPr lang="en-US" sz="2950" dirty="0" smtClean="0">
                <a:latin typeface="DevLys 010" pitchFamily="2" charset="0"/>
              </a:rPr>
              <a:t>% </a:t>
            </a:r>
            <a:r>
              <a:rPr lang="en-US" sz="2950" dirty="0" err="1" smtClean="0">
                <a:latin typeface="DevLys 010" pitchFamily="2" charset="0"/>
              </a:rPr>
              <a:t>yxkuk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gSA</a:t>
            </a:r>
            <a:endParaRPr lang="en-US" sz="2950" dirty="0" smtClean="0">
              <a:latin typeface="DevLys 010" pitchFamily="2" charset="0"/>
            </a:endParaRPr>
          </a:p>
          <a:p>
            <a:pPr marL="465138" indent="-465138" algn="just"/>
            <a:r>
              <a:rPr lang="en-US" sz="2950" dirty="0" err="1" smtClean="0">
                <a:latin typeface="DevLys 010" pitchFamily="2" charset="0"/>
              </a:rPr>
              <a:t>d`i;k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vH;k</a:t>
            </a:r>
            <a:r>
              <a:rPr lang="en-US" sz="2950" dirty="0" smtClean="0">
                <a:latin typeface="DevLys 010" pitchFamily="2" charset="0"/>
              </a:rPr>
              <a:t>{</a:t>
            </a:r>
            <a:r>
              <a:rPr lang="en-US" sz="2950" dirty="0" err="1" smtClean="0">
                <a:latin typeface="DevLys 010" pitchFamily="2" charset="0"/>
              </a:rPr>
              <a:t>ksi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fy</a:t>
            </a:r>
            <a:r>
              <a:rPr lang="en-US" sz="2950" dirty="0" smtClean="0">
                <a:latin typeface="DevLys 010" pitchFamily="2" charset="0"/>
              </a:rPr>
              <a:t>, </a:t>
            </a:r>
            <a:r>
              <a:rPr lang="en-US" sz="2950" dirty="0" err="1" smtClean="0">
                <a:latin typeface="DevLys 010" pitchFamily="2" charset="0"/>
              </a:rPr>
              <a:t>izkIr</a:t>
            </a:r>
            <a:r>
              <a:rPr lang="en-US" sz="2950" dirty="0" smtClean="0">
                <a:latin typeface="DevLys 010" pitchFamily="2" charset="0"/>
              </a:rPr>
              <a:t> dh </a:t>
            </a:r>
            <a:r>
              <a:rPr lang="en-US" sz="2950" dirty="0" err="1" smtClean="0">
                <a:latin typeface="DevLys 010" pitchFamily="2" charset="0"/>
              </a:rPr>
              <a:t>xbZ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jkf’k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i`Fkd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ls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tek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djk,aA</a:t>
            </a:r>
            <a:endParaRPr lang="en-US" sz="2950" dirty="0" smtClean="0">
              <a:latin typeface="DevLys 010" pitchFamily="2" charset="0"/>
            </a:endParaRPr>
          </a:p>
          <a:p>
            <a:pPr marL="465138" indent="-465138" algn="just"/>
            <a:r>
              <a:rPr lang="en-US" sz="2950" dirty="0" err="1" smtClean="0">
                <a:latin typeface="DevLys 010" pitchFamily="2" charset="0"/>
              </a:rPr>
              <a:t>pSdfyLV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Øekad&amp;05 ,</a:t>
            </a:r>
            <a:r>
              <a:rPr lang="en-US" sz="2950" dirty="0" err="1" smtClean="0">
                <a:latin typeface="DevLys 010" pitchFamily="2" charset="0"/>
              </a:rPr>
              <a:t>oa</a:t>
            </a:r>
            <a:r>
              <a:rPr lang="en-US" sz="2950" dirty="0" smtClean="0">
                <a:latin typeface="DevLys 010" pitchFamily="2" charset="0"/>
              </a:rPr>
              <a:t> 06 </a:t>
            </a:r>
            <a:r>
              <a:rPr lang="en-US" sz="2950" dirty="0" err="1" smtClean="0">
                <a:latin typeface="DevLys 010" pitchFamily="2" charset="0"/>
              </a:rPr>
              <a:t>ij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nLrkost</a:t>
            </a:r>
            <a:r>
              <a:rPr lang="en-US" sz="2950" dirty="0" smtClean="0">
                <a:latin typeface="DevLys 010" pitchFamily="2" charset="0"/>
              </a:rPr>
              <a:t> fu/</a:t>
            </a:r>
            <a:r>
              <a:rPr lang="en-US" sz="2950" dirty="0" err="1" smtClean="0">
                <a:latin typeface="DevLys 010" pitchFamily="2" charset="0"/>
              </a:rPr>
              <a:t>kkZfjr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fyQkQs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j[</a:t>
            </a:r>
            <a:r>
              <a:rPr lang="en-US" sz="2950" dirty="0" err="1" smtClean="0">
                <a:latin typeface="DevLys 010" pitchFamily="2" charset="0"/>
              </a:rPr>
              <a:t>kdj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lhycan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djsa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vkSj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mUgsa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QkbZy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fu/</a:t>
            </a:r>
            <a:r>
              <a:rPr lang="en-US" sz="2950" dirty="0" err="1" smtClean="0">
                <a:latin typeface="DevLys 010" pitchFamily="2" charset="0"/>
              </a:rPr>
              <a:t>kkZfjr</a:t>
            </a:r>
            <a:r>
              <a:rPr lang="en-US" sz="2950" dirty="0" smtClean="0">
                <a:latin typeface="DevLys 010" pitchFamily="2" charset="0"/>
              </a:rPr>
              <a:t> ¶</a:t>
            </a:r>
            <a:r>
              <a:rPr lang="en-US" sz="2950" dirty="0" err="1" smtClean="0">
                <a:latin typeface="DevLys 010" pitchFamily="2" charset="0"/>
              </a:rPr>
              <a:t>ySi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doj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j[</a:t>
            </a:r>
            <a:r>
              <a:rPr lang="en-US" sz="2950" dirty="0" err="1" smtClean="0">
                <a:latin typeface="DevLys 010" pitchFamily="2" charset="0"/>
              </a:rPr>
              <a:t>ksaA</a:t>
            </a:r>
            <a:endParaRPr lang="en-US" sz="2950" dirty="0" smtClean="0">
              <a:latin typeface="DevLys 010" pitchFamily="2" charset="0"/>
            </a:endParaRPr>
          </a:p>
          <a:p>
            <a:pPr marL="465138" indent="-465138" algn="just"/>
            <a:r>
              <a:rPr lang="en-US" sz="2950" dirty="0" err="1" smtClean="0">
                <a:latin typeface="DevLys 010" pitchFamily="2" charset="0"/>
              </a:rPr>
              <a:t>bl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izdkj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pSdfyLV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Øekad&amp;01 </a:t>
            </a:r>
            <a:r>
              <a:rPr lang="en-US" sz="2950" dirty="0" err="1" smtClean="0">
                <a:latin typeface="DevLys 010" pitchFamily="2" charset="0"/>
              </a:rPr>
              <a:t>ls</a:t>
            </a:r>
            <a:r>
              <a:rPr lang="en-US" sz="2950" dirty="0" smtClean="0">
                <a:latin typeface="DevLys 010" pitchFamily="2" charset="0"/>
              </a:rPr>
              <a:t> 06 rd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nLrkost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QkbZy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yxkdj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QkbZy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dks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izFke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iSdsV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j[</a:t>
            </a:r>
            <a:r>
              <a:rPr lang="en-US" sz="2950" dirty="0" err="1" smtClean="0">
                <a:latin typeface="DevLys 010" pitchFamily="2" charset="0"/>
              </a:rPr>
              <a:t>kdj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iSdsV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dks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lhycan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djsaA</a:t>
            </a:r>
            <a:r>
              <a:rPr lang="en-US" sz="2950" dirty="0" smtClean="0">
                <a:latin typeface="DevLys 010" pitchFamily="2" charset="0"/>
              </a:rPr>
              <a:t> </a:t>
            </a:r>
          </a:p>
          <a:p>
            <a:pPr marL="465138" indent="-465138" algn="just"/>
            <a:r>
              <a:rPr lang="en-US" sz="2950" dirty="0" err="1" smtClean="0">
                <a:latin typeface="DevLys 010" pitchFamily="2" charset="0"/>
              </a:rPr>
              <a:t>pSdfyLV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Øekad</a:t>
            </a:r>
            <a:r>
              <a:rPr lang="en-US" sz="2950" dirty="0" smtClean="0">
                <a:latin typeface="DevLys 010" pitchFamily="2" charset="0"/>
              </a:rPr>
              <a:t> 07 </a:t>
            </a:r>
            <a:r>
              <a:rPr lang="en-US" sz="2950" dirty="0" err="1" smtClean="0">
                <a:latin typeface="DevLys 010" pitchFamily="2" charset="0"/>
              </a:rPr>
              <a:t>vuqlkj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vfHkfyf</a:t>
            </a:r>
            <a:r>
              <a:rPr lang="en-US" sz="2950" dirty="0" smtClean="0">
                <a:latin typeface="DevLys 010" pitchFamily="2" charset="0"/>
              </a:rPr>
              <a:t>[</a:t>
            </a:r>
            <a:r>
              <a:rPr lang="en-US" sz="2950" dirty="0" err="1" smtClean="0">
                <a:latin typeface="DevLys 010" pitchFamily="2" charset="0"/>
              </a:rPr>
              <a:t>kr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erksa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ys</a:t>
            </a:r>
            <a:r>
              <a:rPr lang="en-US" sz="2950" dirty="0" smtClean="0">
                <a:latin typeface="DevLys 010" pitchFamily="2" charset="0"/>
              </a:rPr>
              <a:t>[</a:t>
            </a:r>
            <a:r>
              <a:rPr lang="en-US" sz="2950" dirty="0" err="1" smtClean="0">
                <a:latin typeface="DevLys 010" pitchFamily="2" charset="0"/>
              </a:rPr>
              <a:t>kk</a:t>
            </a:r>
            <a:r>
              <a:rPr lang="en-US" sz="2950" dirty="0" smtClean="0">
                <a:latin typeface="DevLys 010" pitchFamily="2" charset="0"/>
              </a:rPr>
              <a:t> fu/</a:t>
            </a:r>
            <a:r>
              <a:rPr lang="en-US" sz="2950" dirty="0" err="1" smtClean="0">
                <a:latin typeface="DevLys 010" pitchFamily="2" charset="0"/>
              </a:rPr>
              <a:t>kkZfjr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fyQkQs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esa</a:t>
            </a:r>
            <a:r>
              <a:rPr lang="en-US" sz="2950" dirty="0" smtClean="0">
                <a:latin typeface="DevLys 010" pitchFamily="2" charset="0"/>
              </a:rPr>
              <a:t> j[</a:t>
            </a:r>
            <a:r>
              <a:rPr lang="en-US" sz="2950" dirty="0" err="1" smtClean="0">
                <a:latin typeface="DevLys 010" pitchFamily="2" charset="0"/>
              </a:rPr>
              <a:t>kdj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i`Fkd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ls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tek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djk;k</a:t>
            </a:r>
            <a:r>
              <a:rPr lang="en-US" sz="2950" dirty="0" smtClean="0">
                <a:latin typeface="DevLys 010" pitchFamily="2" charset="0"/>
              </a:rPr>
              <a:t> </a:t>
            </a:r>
            <a:r>
              <a:rPr lang="en-US" sz="2950" dirty="0" err="1" smtClean="0">
                <a:latin typeface="DevLys 010" pitchFamily="2" charset="0"/>
              </a:rPr>
              <a:t>tk,A</a:t>
            </a:r>
            <a:endParaRPr lang="en-US" sz="295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sz="2950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uxjh</a:t>
            </a:r>
            <a:r>
              <a:rPr lang="en-US" sz="2400" b="1" dirty="0" smtClean="0">
                <a:latin typeface="DevLys 010" pitchFamily="2" charset="0"/>
              </a:rPr>
              <a:t>; </a:t>
            </a:r>
            <a:r>
              <a:rPr lang="en-US" sz="2400" b="1" dirty="0" err="1" smtClean="0">
                <a:latin typeface="DevLys 010" pitchFamily="2" charset="0"/>
              </a:rPr>
              <a:t>fuokZpu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/>
            </a:r>
            <a:br>
              <a:rPr lang="en-US" sz="28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60198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700" dirty="0" err="1" smtClean="0">
                <a:latin typeface="DevLys 010" pitchFamily="2" charset="0"/>
              </a:rPr>
              <a:t>fuEufyf</a:t>
            </a:r>
            <a:r>
              <a:rPr lang="en-US" sz="2700" dirty="0" smtClean="0">
                <a:latin typeface="DevLys 010" pitchFamily="2" charset="0"/>
              </a:rPr>
              <a:t>[</a:t>
            </a:r>
            <a:r>
              <a:rPr lang="en-US" sz="2700" dirty="0" err="1" smtClean="0">
                <a:latin typeface="DevLys 010" pitchFamily="2" charset="0"/>
              </a:rPr>
              <a:t>kr</a:t>
            </a:r>
            <a:r>
              <a:rPr lang="en-US" sz="2700" dirty="0" smtClean="0">
                <a:latin typeface="DevLys 010" pitchFamily="2" charset="0"/>
              </a:rPr>
              <a:t> 09 </a:t>
            </a:r>
            <a:r>
              <a:rPr lang="en-US" sz="2700" dirty="0" err="1" smtClean="0">
                <a:latin typeface="DevLys 010" pitchFamily="2" charset="0"/>
              </a:rPr>
              <a:t>egRoiw.kZ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oa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cph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gqbZ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vU</a:t>
            </a:r>
            <a:r>
              <a:rPr lang="en-US" sz="2700" dirty="0" smtClean="0">
                <a:latin typeface="DevLys 010" pitchFamily="2" charset="0"/>
              </a:rPr>
              <a:t>;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vkidks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iznk</a:t>
            </a:r>
            <a:r>
              <a:rPr lang="en-US" sz="2700" dirty="0" smtClean="0">
                <a:latin typeface="DevLys 010" pitchFamily="2" charset="0"/>
              </a:rPr>
              <a:t>; dh </a:t>
            </a:r>
            <a:r>
              <a:rPr lang="en-US" sz="2700" dirty="0" err="1" smtClean="0">
                <a:latin typeface="DevLys 010" pitchFamily="2" charset="0"/>
              </a:rPr>
              <a:t>xbZ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diM+s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FkSyh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esa</a:t>
            </a:r>
            <a:r>
              <a:rPr lang="en-US" sz="2700" dirty="0" smtClean="0">
                <a:latin typeface="DevLys 010" pitchFamily="2" charset="0"/>
              </a:rPr>
              <a:t> j[</a:t>
            </a:r>
            <a:r>
              <a:rPr lang="en-US" sz="2700" dirty="0" err="1" smtClean="0">
                <a:latin typeface="DevLys 010" pitchFamily="2" charset="0"/>
              </a:rPr>
              <a:t>kdj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tek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djk,a</a:t>
            </a:r>
            <a:r>
              <a:rPr lang="en-US" sz="2700" dirty="0" smtClean="0">
                <a:latin typeface="DevLys 010" pitchFamily="2" charset="0"/>
              </a:rPr>
              <a:t> %&amp;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ekxZnf’kZdk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bysDVªkWfud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oksfVax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e’khu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eSU;wvy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vfeV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L;kgh</a:t>
            </a:r>
            <a:r>
              <a:rPr lang="en-US" sz="2700" dirty="0" smtClean="0">
                <a:latin typeface="DevLys 010" pitchFamily="2" charset="0"/>
              </a:rPr>
              <a:t> ¼&lt;</a:t>
            </a:r>
            <a:r>
              <a:rPr lang="en-US" sz="2700" dirty="0" err="1" smtClean="0">
                <a:latin typeface="DevLys 010" pitchFamily="2" charset="0"/>
              </a:rPr>
              <a:t>Ddu</a:t>
            </a:r>
            <a:r>
              <a:rPr lang="en-US" sz="2700" dirty="0" smtClean="0">
                <a:latin typeface="DevLys 010" pitchFamily="2" charset="0"/>
              </a:rPr>
              <a:t> lfgr½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cSaxuh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jax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LVkEi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iSM</a:t>
            </a:r>
            <a:endParaRPr lang="en-US" sz="2700" dirty="0" smtClean="0">
              <a:latin typeface="DevLys 010" pitchFamily="2" charset="0"/>
            </a:endParaRP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dh /</a:t>
            </a:r>
            <a:r>
              <a:rPr lang="en-US" sz="2700" dirty="0" err="1" smtClean="0">
                <a:latin typeface="DevLys 010" pitchFamily="2" charset="0"/>
              </a:rPr>
              <a:t>kkrq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eksgj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smtClean="0">
                <a:latin typeface="DevLys 010" pitchFamily="2" charset="0"/>
              </a:rPr>
              <a:t>,</a:t>
            </a:r>
            <a:r>
              <a:rPr lang="en-US" sz="2700" dirty="0" err="1" smtClean="0">
                <a:latin typeface="DevLys 010" pitchFamily="2" charset="0"/>
              </a:rPr>
              <a:t>jksØkWl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jcj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eksgj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lqHksnd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eksgd</a:t>
            </a:r>
            <a:endParaRPr lang="en-US" sz="2700" dirty="0" smtClean="0">
              <a:latin typeface="DevLys 010" pitchFamily="2" charset="0"/>
            </a:endParaRP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viz;qDr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vkSj</a:t>
            </a:r>
            <a:r>
              <a:rPr lang="en-US" sz="2700" dirty="0" smtClean="0">
                <a:latin typeface="DevLys 010" pitchFamily="2" charset="0"/>
              </a:rPr>
              <a:t> {</a:t>
            </a:r>
            <a:r>
              <a:rPr lang="en-US" sz="2700" dirty="0" err="1" smtClean="0">
                <a:latin typeface="DevLys 010" pitchFamily="2" charset="0"/>
              </a:rPr>
              <a:t>kfrxzLr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¼xzhu </a:t>
            </a:r>
            <a:r>
              <a:rPr lang="en-US" sz="2700" dirty="0" err="1" smtClean="0">
                <a:latin typeface="DevLys 010" pitchFamily="2" charset="0"/>
              </a:rPr>
              <a:t>isij</a:t>
            </a:r>
            <a:r>
              <a:rPr lang="en-US" sz="2700" dirty="0" smtClean="0">
                <a:latin typeface="DevLys 010" pitchFamily="2" charset="0"/>
              </a:rPr>
              <a:t>] </a:t>
            </a:r>
            <a:r>
              <a:rPr lang="en-US" sz="2700" dirty="0" err="1" smtClean="0">
                <a:latin typeface="DevLys 010" pitchFamily="2" charset="0"/>
              </a:rPr>
              <a:t>Lis’ky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Vsx</a:t>
            </a:r>
            <a:r>
              <a:rPr lang="en-US" sz="2700" dirty="0" smtClean="0">
                <a:latin typeface="DevLys 010" pitchFamily="2" charset="0"/>
              </a:rPr>
              <a:t>] </a:t>
            </a:r>
            <a:r>
              <a:rPr lang="en-US" sz="2700" dirty="0" err="1" smtClean="0">
                <a:latin typeface="DevLys 010" pitchFamily="2" charset="0"/>
              </a:rPr>
              <a:t>fLVªi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lhy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oa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Mªsl</a:t>
            </a:r>
            <a:r>
              <a:rPr lang="en-US" sz="2700" dirty="0" smtClean="0">
                <a:latin typeface="DevLys 010" pitchFamily="2" charset="0"/>
              </a:rPr>
              <a:t> Vsx½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cph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gqbZ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lkFk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yhQysV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smtClean="0">
                <a:latin typeface="Aparajita" pitchFamily="34" charset="0"/>
                <a:cs typeface="Aparajita" pitchFamily="34" charset="0"/>
              </a:rPr>
              <a:t>(PO Leaflet)</a:t>
            </a:r>
          </a:p>
          <a:p>
            <a:pPr marL="1093788" indent="-636588" algn="just">
              <a:buFont typeface="Courier New" pitchFamily="49" charset="0"/>
              <a:buChar char="o"/>
            </a:pPr>
            <a:endParaRPr lang="en-US" sz="27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sz="2700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uxjh</a:t>
            </a:r>
            <a:r>
              <a:rPr lang="en-US" sz="2400" b="1" dirty="0" smtClean="0">
                <a:latin typeface="DevLys 010" pitchFamily="2" charset="0"/>
              </a:rPr>
              <a:t>; </a:t>
            </a:r>
            <a:r>
              <a:rPr lang="en-US" sz="2400" b="1" dirty="0" err="1" smtClean="0">
                <a:latin typeface="DevLys 010" pitchFamily="2" charset="0"/>
              </a:rPr>
              <a:t>fuokZpu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/>
            </a:r>
            <a:br>
              <a:rPr lang="en-US" sz="28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ifjf’k"V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fuEukuqlkj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</a:t>
            </a: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438400"/>
          <a:ext cx="8381999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ernku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vfHkdrkZ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fu;qfDr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iz:i&amp;10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2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erx.kuk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vfHkdrkZ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fu;qfDr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 ¼ernku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dsUnz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ij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erx.kuk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gksus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fLFkfr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esa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iz:i&amp;11</a:t>
                      </a:r>
                    </a:p>
                    <a:p>
                      <a:pPr algn="ctr"/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3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lwph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fpfUgr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izfr;ka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4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ernkrk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jftLVj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iz:i&amp;14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¼d½</a:t>
                      </a:r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5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ihBklhu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kdkjh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cqdysV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Aparajita" pitchFamily="34" charset="0"/>
                          <a:cs typeface="Aparajita" pitchFamily="34" charset="0"/>
                        </a:rPr>
                        <a:t>(PO Booklet)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ifjf’k"V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¶</a:t>
            </a:r>
            <a:r>
              <a:rPr lang="en-US" dirty="0" err="1" smtClean="0">
                <a:latin typeface="DevLys 010" pitchFamily="2" charset="0"/>
              </a:rPr>
              <a:t>ySi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 </a:t>
            </a: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2743200"/>
          <a:ext cx="8381999" cy="2499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6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¼VsUMMZ½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lwph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¼iz:i&amp;14½ ,oa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 ¼inokj i`Fkd&amp;i`Fkd½ </a:t>
                      </a:r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01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7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viz;qDr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fufonRr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eqgjcan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02</a:t>
                      </a:r>
                    </a:p>
                    <a:p>
                      <a:pPr algn="ctr"/>
                      <a:endParaRPr lang="en-US" sz="2800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DevLys 010" pitchFamily="2" charset="0"/>
              </a:rPr>
              <a:t/>
            </a:r>
            <a:br>
              <a:rPr lang="en-US" sz="4800" b="1" dirty="0" smtClean="0">
                <a:latin typeface="DevLys 010" pitchFamily="2" charset="0"/>
              </a:rPr>
            </a:br>
            <a:r>
              <a:rPr lang="en-US" sz="4800" b="1" dirty="0" err="1" smtClean="0">
                <a:latin typeface="DevLys 010" pitchFamily="2" charset="0"/>
              </a:rPr>
              <a:t>fo’ks"k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r>
              <a:rPr lang="en-US" sz="4800" b="1" dirty="0" err="1" smtClean="0">
                <a:latin typeface="DevLys 010" pitchFamily="2" charset="0"/>
              </a:rPr>
              <a:t>uksV</a:t>
            </a:r>
            <a:r>
              <a:rPr lang="en-US" sz="4800" b="1" dirty="0" smtClean="0">
                <a:latin typeface="DevLys 010" pitchFamily="2" charset="0"/>
              </a:rPr>
              <a:t> </a:t>
            </a:r>
            <a:br>
              <a:rPr lang="en-US" sz="4800" b="1" dirty="0" smtClean="0">
                <a:latin typeface="DevLys 010" pitchFamily="2" charset="0"/>
              </a:rPr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1600200"/>
            <a:ext cx="8229600" cy="4525963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en-US" sz="3600" b="1" dirty="0" smtClean="0">
                <a:latin typeface="DevLys 010" pitchFamily="2" charset="0"/>
              </a:rPr>
              <a:t>;fn </a:t>
            </a:r>
            <a:r>
              <a:rPr lang="en-US" sz="3600" b="1" dirty="0" err="1" smtClean="0">
                <a:latin typeface="DevLys 010" pitchFamily="2" charset="0"/>
              </a:rPr>
              <a:t>fufonRr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eri</a:t>
            </a:r>
            <a:r>
              <a:rPr lang="en-US" sz="3600" b="1" dirty="0" smtClean="0">
                <a:latin typeface="DevLys 010" pitchFamily="2" charset="0"/>
              </a:rPr>
              <a:t>=</a:t>
            </a:r>
            <a:r>
              <a:rPr lang="en-US" sz="3600" b="1" dirty="0" err="1" smtClean="0">
                <a:latin typeface="DevLys 010" pitchFamily="2" charset="0"/>
              </a:rPr>
              <a:t>ksa</a:t>
            </a:r>
            <a:r>
              <a:rPr lang="en-US" sz="3600" b="1" dirty="0" smtClean="0">
                <a:latin typeface="DevLys 010" pitchFamily="2" charset="0"/>
              </a:rPr>
              <a:t> dh la[;k </a:t>
            </a:r>
            <a:r>
              <a:rPr lang="en-US" sz="3600" b="1" dirty="0" err="1" smtClean="0">
                <a:latin typeface="DevLys 010" pitchFamily="2" charset="0"/>
              </a:rPr>
              <a:t>fujad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rks</a:t>
            </a:r>
            <a:r>
              <a:rPr lang="en-US" sz="3600" b="1" dirty="0" smtClean="0">
                <a:latin typeface="DevLys 010" pitchFamily="2" charset="0"/>
              </a:rPr>
              <a:t> ^^</a:t>
            </a:r>
            <a:r>
              <a:rPr lang="en-US" sz="3600" b="1" dirty="0" err="1" smtClean="0">
                <a:latin typeface="DevLys 010" pitchFamily="2" charset="0"/>
              </a:rPr>
              <a:t>fujad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** </a:t>
            </a:r>
            <a:r>
              <a:rPr lang="en-US" sz="3600" b="1" dirty="0" err="1" smtClean="0">
                <a:latin typeface="DevLys 010" pitchFamily="2" charset="0"/>
              </a:rPr>
              <a:t>fyQkQs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j[</a:t>
            </a:r>
            <a:r>
              <a:rPr lang="en-US" sz="3600" b="1" dirty="0" err="1" smtClean="0">
                <a:latin typeface="DevLys 010" pitchFamily="2" charset="0"/>
              </a:rPr>
              <a:t>kus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vko’;drk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ugha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gS</a:t>
            </a:r>
            <a:r>
              <a:rPr lang="en-US" sz="3600" b="1" dirty="0" smtClean="0">
                <a:latin typeface="DevLys 010" pitchFamily="2" charset="0"/>
              </a:rPr>
              <a:t>- </a:t>
            </a:r>
          </a:p>
          <a:p>
            <a:pPr algn="ctr">
              <a:buNone/>
            </a:pPr>
            <a:r>
              <a:rPr lang="en-US" sz="3600" b="1" dirty="0" err="1" smtClean="0">
                <a:latin typeface="DevLys 010" pitchFamily="2" charset="0"/>
              </a:rPr>
              <a:t>mDr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ihBklhu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kdkjh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cqdysV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gh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layXu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jgus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nh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</a:t>
            </a:r>
            <a:r>
              <a:rPr lang="en-US" sz="3600" b="1" dirty="0" smtClean="0">
                <a:latin typeface="DevLys 010" pitchFamily="2" charset="0"/>
              </a:rPr>
              <a:t>,-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5486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d`i;k</a:t>
            </a:r>
            <a:r>
              <a:rPr lang="en-US" b="1" dirty="0" smtClean="0">
                <a:latin typeface="DevLys 010" pitchFamily="2" charset="0"/>
              </a:rPr>
              <a:t> /;</a:t>
            </a:r>
            <a:r>
              <a:rPr lang="en-US" b="1" dirty="0" err="1" smtClean="0">
                <a:latin typeface="DevLys 010" pitchFamily="2" charset="0"/>
              </a:rPr>
              <a:t>ku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nsa</a:t>
            </a:r>
            <a:r>
              <a:rPr lang="en-US" b="1" dirty="0" smtClean="0">
                <a:latin typeface="DevLys 010" pitchFamily="2" charset="0"/>
              </a:rPr>
              <a:t>----------------------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fuEufyf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%&amp; </a:t>
            </a:r>
          </a:p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3657600"/>
          <a:ext cx="8381999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600"/>
                <a:gridCol w="5638800"/>
                <a:gridCol w="1752599"/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8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8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vfHkfyf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[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kr</a:t>
                      </a:r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erksa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ys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[</a:t>
                      </a:r>
                      <a:r>
                        <a:rPr lang="en-US" sz="280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kk</a:t>
                      </a:r>
                      <a:r>
                        <a:rPr lang="en-US" sz="280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1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iz:i&amp;15¼d½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</a:p>
                    <a:p>
                      <a:pPr algn="l"/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¼izR;sd in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8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8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i`Fkd&amp;i`Fkd½</a:t>
                      </a:r>
                      <a:endParaRPr lang="en-US" sz="2800" b="1" dirty="0" smtClean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03</a:t>
                      </a:r>
                      <a:endParaRPr lang="en-US" sz="280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pSdfyLV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800" b="1" dirty="0" err="1" smtClean="0">
                <a:latin typeface="DevLys 010" pitchFamily="2" charset="0"/>
              </a:rPr>
              <a:t>iapk;r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fuokZpu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562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err="1" smtClean="0">
                <a:latin typeface="DevLys 010" pitchFamily="2" charset="0"/>
              </a:rPr>
              <a:t>erisVh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algn="ctr">
              <a:buNone/>
            </a:pPr>
            <a:endParaRPr lang="en-US" b="1" dirty="0" smtClean="0">
              <a:latin typeface="DevLys 010" pitchFamily="2" charset="0"/>
            </a:endParaRPr>
          </a:p>
          <a:p>
            <a:pPr algn="just"/>
            <a:endParaRPr lang="en-US" sz="2600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600" y="1752600"/>
          <a:ext cx="8686799" cy="402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62000"/>
                <a:gridCol w="6898178"/>
                <a:gridCol w="1026621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l-</a:t>
                      </a:r>
                      <a:r>
                        <a:rPr lang="en-US" sz="24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Øa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-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nLrkost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1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fooj.k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Øekad</a:t>
                      </a:r>
                      <a:endParaRPr lang="en-US" sz="2400" b="1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9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erx.kuk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izkf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kd`r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vf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kdkjh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Mk;jh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04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ys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[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,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oa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izkjafHkd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x.kuk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ifj.kke ¼iz:i&amp;15½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05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11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erksa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dh x.kuk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ifj.kke 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¼iz:i&amp;16½&amp;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iap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in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06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12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iap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in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jn~n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fd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x,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ksa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07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13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iap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in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mi;ksx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esa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yk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x,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ksa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izfri.kksZa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08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14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ernkrk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dks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tkjh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ugha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fd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, x,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eri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=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ksa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09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15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iap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in </a:t>
                      </a:r>
                      <a:r>
                        <a:rPr lang="en-US" sz="2400" b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ds</a:t>
                      </a:r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ernku@erx.kuk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ls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lacaf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kr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fofo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/k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dkxt+krksa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dk</a:t>
                      </a:r>
                      <a:r>
                        <a:rPr lang="en-US" sz="2400" b="0" baseline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 </a:t>
                      </a:r>
                      <a:r>
                        <a:rPr lang="en-US" sz="2400" b="0" baseline="0" dirty="0" err="1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fyQkQk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 smtClean="0">
                          <a:solidFill>
                            <a:sysClr val="windowText" lastClr="000000"/>
                          </a:solidFill>
                          <a:latin typeface="DevLys 010" pitchFamily="2" charset="0"/>
                        </a:rPr>
                        <a:t>10</a:t>
                      </a:r>
                      <a:endParaRPr lang="en-US" sz="2400" b="0" dirty="0">
                        <a:solidFill>
                          <a:sysClr val="windowText" lastClr="000000"/>
                        </a:solidFill>
                        <a:latin typeface="DevLys 01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4864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djrs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vkidks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Øekad&amp;01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05 rd dh </a:t>
            </a:r>
            <a:r>
              <a:rPr lang="en-US" dirty="0" err="1" smtClean="0">
                <a:latin typeface="DevLys 010" pitchFamily="2" charset="0"/>
              </a:rPr>
              <a:t>lkexzh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ewyr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yxkuk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d`i;k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jkf’k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djk,aA</a:t>
            </a:r>
            <a:endParaRPr lang="en-US" dirty="0" smtClean="0">
              <a:latin typeface="DevLys 010" pitchFamily="2" charset="0"/>
            </a:endParaRPr>
          </a:p>
          <a:p>
            <a:pPr marL="465138" indent="-465138" algn="just">
              <a:spcBef>
                <a:spcPts val="0"/>
              </a:spcBef>
            </a:pP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Øekad&amp;06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07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mUgsa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¶</a:t>
            </a:r>
            <a:r>
              <a:rPr lang="en-US" dirty="0" err="1" smtClean="0">
                <a:latin typeface="DevLys 010" pitchFamily="2" charset="0"/>
              </a:rPr>
              <a:t>ySi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ksaA</a:t>
            </a:r>
            <a:endParaRPr lang="en-US" dirty="0" smtClean="0">
              <a:latin typeface="DevLys 010" pitchFamily="2" charset="0"/>
            </a:endParaRPr>
          </a:p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Øekad&amp;01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07 rd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marL="465138" indent="-465138"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iapk;r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fuokZpu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/>
            </a:r>
            <a:br>
              <a:rPr lang="en-US" sz="28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6019800"/>
          </a:xfrm>
        </p:spPr>
        <p:txBody>
          <a:bodyPr>
            <a:noAutofit/>
          </a:bodyPr>
          <a:lstStyle/>
          <a:p>
            <a:pPr marL="465138" indent="-465138" algn="just"/>
            <a:r>
              <a:rPr lang="en-US" sz="2700" dirty="0" err="1" smtClean="0">
                <a:latin typeface="DevLys 010" pitchFamily="2" charset="0"/>
              </a:rPr>
              <a:t>fuEufyf</a:t>
            </a:r>
            <a:r>
              <a:rPr lang="en-US" sz="2700" dirty="0" smtClean="0">
                <a:latin typeface="DevLys 010" pitchFamily="2" charset="0"/>
              </a:rPr>
              <a:t>[</a:t>
            </a:r>
            <a:r>
              <a:rPr lang="en-US" sz="2700" dirty="0" err="1" smtClean="0">
                <a:latin typeface="DevLys 010" pitchFamily="2" charset="0"/>
              </a:rPr>
              <a:t>kr</a:t>
            </a:r>
            <a:r>
              <a:rPr lang="en-US" sz="2700" dirty="0" smtClean="0">
                <a:latin typeface="DevLys 010" pitchFamily="2" charset="0"/>
              </a:rPr>
              <a:t> 09 </a:t>
            </a:r>
            <a:r>
              <a:rPr lang="en-US" sz="2700" dirty="0" err="1" smtClean="0">
                <a:latin typeface="DevLys 010" pitchFamily="2" charset="0"/>
              </a:rPr>
              <a:t>egRoiw.kZ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oa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cph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gqbZ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vU</a:t>
            </a:r>
            <a:r>
              <a:rPr lang="en-US" sz="2700" dirty="0" smtClean="0">
                <a:latin typeface="DevLys 010" pitchFamily="2" charset="0"/>
              </a:rPr>
              <a:t>;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vkidks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iznk</a:t>
            </a:r>
            <a:r>
              <a:rPr lang="en-US" sz="2700" dirty="0" smtClean="0">
                <a:latin typeface="DevLys 010" pitchFamily="2" charset="0"/>
              </a:rPr>
              <a:t>; dh </a:t>
            </a:r>
            <a:r>
              <a:rPr lang="en-US" sz="2700" dirty="0" err="1" smtClean="0">
                <a:latin typeface="DevLys 010" pitchFamily="2" charset="0"/>
              </a:rPr>
              <a:t>xbZ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diM+s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FkSyh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esa</a:t>
            </a:r>
            <a:r>
              <a:rPr lang="en-US" sz="2700" dirty="0" smtClean="0">
                <a:latin typeface="DevLys 010" pitchFamily="2" charset="0"/>
              </a:rPr>
              <a:t> j[</a:t>
            </a:r>
            <a:r>
              <a:rPr lang="en-US" sz="2700" dirty="0" err="1" smtClean="0">
                <a:latin typeface="DevLys 010" pitchFamily="2" charset="0"/>
              </a:rPr>
              <a:t>kdj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tek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djk,a</a:t>
            </a:r>
            <a:r>
              <a:rPr lang="en-US" sz="2700" dirty="0" smtClean="0">
                <a:latin typeface="DevLys 010" pitchFamily="2" charset="0"/>
              </a:rPr>
              <a:t> %&amp;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ekxZnf’kZdk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bysDVªkWfud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oksfVax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e’khu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eSU;wvy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vfeV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L;kgh</a:t>
            </a:r>
            <a:r>
              <a:rPr lang="en-US" sz="2700" dirty="0" smtClean="0">
                <a:latin typeface="DevLys 010" pitchFamily="2" charset="0"/>
              </a:rPr>
              <a:t> ¼&lt;</a:t>
            </a:r>
            <a:r>
              <a:rPr lang="en-US" sz="2700" dirty="0" err="1" smtClean="0">
                <a:latin typeface="DevLys 010" pitchFamily="2" charset="0"/>
              </a:rPr>
              <a:t>Ddu</a:t>
            </a:r>
            <a:r>
              <a:rPr lang="en-US" sz="2700" dirty="0" smtClean="0">
                <a:latin typeface="DevLys 010" pitchFamily="2" charset="0"/>
              </a:rPr>
              <a:t> lfgr½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cSaxuh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jax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LVkEi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iSM</a:t>
            </a:r>
            <a:endParaRPr lang="en-US" sz="2700" dirty="0" smtClean="0">
              <a:latin typeface="DevLys 010" pitchFamily="2" charset="0"/>
            </a:endParaRP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dh /</a:t>
            </a:r>
            <a:r>
              <a:rPr lang="en-US" sz="2700" dirty="0" err="1" smtClean="0">
                <a:latin typeface="DevLys 010" pitchFamily="2" charset="0"/>
              </a:rPr>
              <a:t>kkrq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eksgj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smtClean="0">
                <a:latin typeface="DevLys 010" pitchFamily="2" charset="0"/>
              </a:rPr>
              <a:t>,</a:t>
            </a:r>
            <a:r>
              <a:rPr lang="en-US" sz="2700" dirty="0" err="1" smtClean="0">
                <a:latin typeface="DevLys 010" pitchFamily="2" charset="0"/>
              </a:rPr>
              <a:t>jksØkWl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jcj</a:t>
            </a:r>
            <a:r>
              <a:rPr lang="en-US" sz="2700" dirty="0" smtClean="0">
                <a:latin typeface="DevLys 010" pitchFamily="2" charset="0"/>
              </a:rPr>
              <a:t> dh </a:t>
            </a:r>
            <a:r>
              <a:rPr lang="en-US" sz="2700" dirty="0" err="1" smtClean="0">
                <a:latin typeface="DevLys 010" pitchFamily="2" charset="0"/>
              </a:rPr>
              <a:t>eksgj</a:t>
            </a:r>
            <a:r>
              <a:rPr lang="en-US" sz="2700" dirty="0" smtClean="0">
                <a:latin typeface="DevLys 010" pitchFamily="2" charset="0"/>
              </a:rPr>
              <a:t> 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lqHksnd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eksgd</a:t>
            </a:r>
            <a:endParaRPr lang="en-US" sz="2700" dirty="0" smtClean="0">
              <a:latin typeface="DevLys 010" pitchFamily="2" charset="0"/>
            </a:endParaRP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viz;qDr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vkSj</a:t>
            </a:r>
            <a:r>
              <a:rPr lang="en-US" sz="2700" dirty="0" smtClean="0">
                <a:latin typeface="DevLys 010" pitchFamily="2" charset="0"/>
              </a:rPr>
              <a:t> {</a:t>
            </a:r>
            <a:r>
              <a:rPr lang="en-US" sz="2700" dirty="0" err="1" smtClean="0">
                <a:latin typeface="DevLys 010" pitchFamily="2" charset="0"/>
              </a:rPr>
              <a:t>kfrxzLr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¼xzhu </a:t>
            </a:r>
            <a:r>
              <a:rPr lang="en-US" sz="2700" dirty="0" err="1" smtClean="0">
                <a:latin typeface="DevLys 010" pitchFamily="2" charset="0"/>
              </a:rPr>
              <a:t>isij</a:t>
            </a:r>
            <a:r>
              <a:rPr lang="en-US" sz="2700" dirty="0" smtClean="0">
                <a:latin typeface="DevLys 010" pitchFamily="2" charset="0"/>
              </a:rPr>
              <a:t>] </a:t>
            </a:r>
            <a:r>
              <a:rPr lang="en-US" sz="2700" dirty="0" err="1" smtClean="0">
                <a:latin typeface="DevLys 010" pitchFamily="2" charset="0"/>
              </a:rPr>
              <a:t>Lis’ky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Vsx</a:t>
            </a:r>
            <a:r>
              <a:rPr lang="en-US" sz="2700" dirty="0" smtClean="0">
                <a:latin typeface="DevLys 010" pitchFamily="2" charset="0"/>
              </a:rPr>
              <a:t>] </a:t>
            </a:r>
            <a:r>
              <a:rPr lang="en-US" sz="2700" dirty="0" err="1" smtClean="0">
                <a:latin typeface="DevLys 010" pitchFamily="2" charset="0"/>
              </a:rPr>
              <a:t>fLVªi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lhy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oa</a:t>
            </a:r>
            <a:r>
              <a:rPr lang="en-US" sz="2700" dirty="0" smtClean="0">
                <a:latin typeface="DevLys 010" pitchFamily="2" charset="0"/>
              </a:rPr>
              <a:t> ,</a:t>
            </a:r>
            <a:r>
              <a:rPr lang="en-US" sz="2700" dirty="0" err="1" smtClean="0">
                <a:latin typeface="DevLys 010" pitchFamily="2" charset="0"/>
              </a:rPr>
              <a:t>Mªsl</a:t>
            </a:r>
            <a:r>
              <a:rPr lang="en-US" sz="2700" dirty="0" smtClean="0">
                <a:latin typeface="DevLys 010" pitchFamily="2" charset="0"/>
              </a:rPr>
              <a:t> Vsx½</a:t>
            </a:r>
          </a:p>
          <a:p>
            <a:pPr marL="1093788" indent="-636588" algn="just">
              <a:buFont typeface="Courier New" pitchFamily="49" charset="0"/>
              <a:buChar char="o"/>
            </a:pPr>
            <a:r>
              <a:rPr lang="en-US" sz="2700" dirty="0" err="1" smtClean="0">
                <a:latin typeface="DevLys 010" pitchFamily="2" charset="0"/>
              </a:rPr>
              <a:t>cph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gqbZ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lkexzh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ds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lkFk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ihBklhu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vf</a:t>
            </a:r>
            <a:r>
              <a:rPr lang="en-US" sz="2700" dirty="0" smtClean="0">
                <a:latin typeface="DevLys 010" pitchFamily="2" charset="0"/>
              </a:rPr>
              <a:t>/</a:t>
            </a:r>
            <a:r>
              <a:rPr lang="en-US" sz="2700" dirty="0" err="1" smtClean="0">
                <a:latin typeface="DevLys 010" pitchFamily="2" charset="0"/>
              </a:rPr>
              <a:t>kdkjh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err="1" smtClean="0">
                <a:latin typeface="DevLys 010" pitchFamily="2" charset="0"/>
              </a:rPr>
              <a:t>yhQysV</a:t>
            </a:r>
            <a:r>
              <a:rPr lang="en-US" sz="2700" dirty="0" smtClean="0">
                <a:latin typeface="DevLys 010" pitchFamily="2" charset="0"/>
              </a:rPr>
              <a:t> </a:t>
            </a:r>
            <a:r>
              <a:rPr lang="en-US" sz="2700" dirty="0" smtClean="0">
                <a:latin typeface="Aparajita" pitchFamily="34" charset="0"/>
                <a:cs typeface="Aparajita" pitchFamily="34" charset="0"/>
              </a:rPr>
              <a:t>(PO Leaflet)</a:t>
            </a:r>
          </a:p>
          <a:p>
            <a:pPr marL="1093788" indent="-636588" algn="just">
              <a:buFont typeface="Courier New" pitchFamily="49" charset="0"/>
              <a:buChar char="o"/>
            </a:pPr>
            <a:endParaRPr lang="en-US" sz="2700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sz="2700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iapk;r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fuokZpu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/>
            </a:r>
            <a:br>
              <a:rPr lang="en-US" sz="28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486400"/>
          </a:xfrm>
        </p:spPr>
        <p:txBody>
          <a:bodyPr anchor="ctr">
            <a:noAutofit/>
          </a:bodyPr>
          <a:lstStyle/>
          <a:p>
            <a:pPr marL="465138" indent="-465138" algn="ctr">
              <a:buNone/>
            </a:pPr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</a:t>
            </a:r>
          </a:p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Øekad</a:t>
            </a:r>
            <a:r>
              <a:rPr lang="en-US" dirty="0" smtClean="0">
                <a:latin typeface="DevLys 010" pitchFamily="2" charset="0"/>
              </a:rPr>
              <a:t> 08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erksa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marL="465138" indent="-465138" algn="ctr">
              <a:spcBef>
                <a:spcPts val="1800"/>
              </a:spcBef>
              <a:buNone/>
            </a:pPr>
            <a:r>
              <a:rPr lang="en-US" b="1" dirty="0" err="1" smtClean="0">
                <a:latin typeface="DevLys 010" pitchFamily="2" charset="0"/>
              </a:rPr>
              <a:t>erisVh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ernku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fLFkfr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esa</a:t>
            </a:r>
            <a:r>
              <a:rPr lang="en-US" b="1" dirty="0" smtClean="0">
                <a:latin typeface="DevLys 010" pitchFamily="2" charset="0"/>
              </a:rPr>
              <a:t>  </a:t>
            </a:r>
          </a:p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iap</a:t>
            </a:r>
            <a:r>
              <a:rPr lang="en-US" dirty="0" smtClean="0">
                <a:latin typeface="DevLys 010" pitchFamily="2" charset="0"/>
              </a:rPr>
              <a:t> in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okMZokj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x,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caMy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iSdsV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endParaRPr lang="en-US" dirty="0" smtClean="0">
              <a:latin typeface="DevLys 010" pitchFamily="2" charset="0"/>
            </a:endParaRPr>
          </a:p>
          <a:p>
            <a:pPr marL="465138" indent="-465138" algn="just"/>
            <a:r>
              <a:rPr lang="en-US" dirty="0" err="1" smtClean="0">
                <a:latin typeface="DevLys 010" pitchFamily="2" charset="0"/>
              </a:rPr>
              <a:t>pSdfyLV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Øekad&amp;9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15 rd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nLrkost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fyQkQs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tek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>
              <a:latin typeface="DevLys 010" pitchFamily="2" charset="0"/>
            </a:endParaRPr>
          </a:p>
          <a:p>
            <a:pPr marL="465138" indent="-465138" algn="just"/>
            <a:endParaRPr lang="en-US" dirty="0" smtClean="0">
              <a:latin typeface="DevLys 010" pitchFamily="2" charset="0"/>
            </a:endParaRPr>
          </a:p>
          <a:p>
            <a:pPr marL="465138" indent="-465138" algn="just">
              <a:buNone/>
            </a:pPr>
            <a:endParaRPr lang="en-US" dirty="0">
              <a:latin typeface="DevLys 010" pitchFamily="2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DevLys 010" pitchFamily="2" charset="0"/>
              </a:rPr>
              <a:t/>
            </a:r>
            <a:br>
              <a:rPr lang="en-US" sz="32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la’kksf</a:t>
            </a:r>
            <a:r>
              <a:rPr lang="en-US" sz="4000" b="1" dirty="0" smtClean="0">
                <a:latin typeface="DevLys 010" pitchFamily="2" charset="0"/>
              </a:rPr>
              <a:t>/</a:t>
            </a:r>
            <a:r>
              <a:rPr lang="en-US" sz="4000" b="1" dirty="0" err="1" smtClean="0">
                <a:latin typeface="DevLys 010" pitchFamily="2" charset="0"/>
              </a:rPr>
              <a:t>kr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funsZ’k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2400" b="1" dirty="0" err="1" smtClean="0">
                <a:latin typeface="DevLys 010" pitchFamily="2" charset="0"/>
              </a:rPr>
              <a:t>iapk;r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fuokZpu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800" b="1" dirty="0" smtClean="0">
                <a:latin typeface="DevLys 010" pitchFamily="2" charset="0"/>
              </a:rPr>
              <a:t/>
            </a:r>
            <a:br>
              <a:rPr lang="en-US" sz="2800" b="1" dirty="0" smtClean="0">
                <a:latin typeface="DevLys 010" pitchFamily="2" charset="0"/>
              </a:rPr>
            </a:br>
            <a:endParaRPr lang="en-US" sz="3200" b="1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6764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DevLys 010" pitchFamily="2" charset="0"/>
              </a:rPr>
              <a:t>erx.kuk </a:t>
            </a:r>
            <a:r>
              <a:rPr lang="en-US" sz="5400" b="1" dirty="0" err="1" smtClean="0">
                <a:latin typeface="DevLys 010" pitchFamily="2" charset="0"/>
              </a:rPr>
              <a:t>izfØ;k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5122" name="Picture 2" descr="C:\Users\ACER1\Desktop\New folder\new doc 2017-06-05 16.42.21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809999" cy="2438400"/>
          </a:xfrm>
          <a:prstGeom prst="rect">
            <a:avLst/>
          </a:prstGeom>
          <a:noFill/>
        </p:spPr>
      </p:pic>
      <p:pic>
        <p:nvPicPr>
          <p:cNvPr id="5123" name="Picture 3" descr="C:\Users\ACER1\Desktop\New folder\new doc 2017-06-05 16.42.21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7807" y="3962400"/>
            <a:ext cx="4326193" cy="2895599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3246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] le; o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ifjorZu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vuqefr</a:t>
            </a:r>
            <a:r>
              <a:rPr lang="en-US" dirty="0" smtClean="0">
                <a:latin typeface="DevLys 010" pitchFamily="2" charset="0"/>
              </a:rPr>
              <a:t> u dh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ifjorZu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n’kk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fyf</a:t>
            </a:r>
            <a:r>
              <a:rPr lang="en-US" dirty="0" smtClean="0">
                <a:latin typeface="DevLys 010" pitchFamily="2" charset="0"/>
              </a:rPr>
              <a:t>[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ikorh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LFky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p;u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Lo;a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iqfyl</a:t>
            </a:r>
            <a:r>
              <a:rPr lang="en-US" dirty="0" smtClean="0">
                <a:latin typeface="DevLys 010" pitchFamily="2" charset="0"/>
              </a:rPr>
              <a:t> v/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p;fur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Hkou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gkWy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cM+s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Hkou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vfXu’keu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midj.k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ifjlj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Qk;j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fczxsM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izdk'k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i;kZIr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Mhty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tujsVj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igys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;g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gkWy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fdruh</a:t>
            </a:r>
            <a:r>
              <a:rPr lang="en-US" dirty="0" smtClean="0">
                <a:latin typeface="DevLys 010" pitchFamily="2" charset="0"/>
              </a:rPr>
              <a:t> x.kuk  </a:t>
            </a:r>
            <a:r>
              <a:rPr lang="en-US" dirty="0" err="1" smtClean="0">
                <a:latin typeface="DevLys 010" pitchFamily="2" charset="0"/>
              </a:rPr>
              <a:t>est</a:t>
            </a:r>
            <a:r>
              <a:rPr lang="en-US" dirty="0" smtClean="0">
                <a:latin typeface="DevLys 010" pitchFamily="2" charset="0"/>
              </a:rPr>
              <a:t> j[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okMksZa</a:t>
            </a:r>
            <a:r>
              <a:rPr lang="en-US" dirty="0" smtClean="0">
                <a:latin typeface="DevLys 010" pitchFamily="2" charset="0"/>
              </a:rPr>
              <a:t> dh la[;k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yxkbZ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pkfg,A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x.kuk dh </a:t>
            </a:r>
            <a:r>
              <a:rPr lang="en-US" dirty="0" err="1" smtClean="0">
                <a:latin typeface="DevLys 010" pitchFamily="2" charset="0"/>
              </a:rPr>
              <a:t>est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vklikl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ikjn’khZ@tkyhnkj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vojks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DevLys 010" pitchFamily="2" charset="0"/>
              </a:rPr>
              <a:t>erx.kuk </a:t>
            </a:r>
            <a:r>
              <a:rPr lang="en-US" sz="3600" b="1" dirty="0" err="1" smtClean="0">
                <a:latin typeface="DevLys 010" pitchFamily="2" charset="0"/>
              </a:rPr>
              <a:t>LFky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tkus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okyh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vU</a:t>
            </a:r>
            <a:r>
              <a:rPr lang="en-US" sz="3600" b="1" dirty="0" smtClean="0">
                <a:latin typeface="DevLys 010" pitchFamily="2" charset="0"/>
              </a:rPr>
              <a:t>; </a:t>
            </a:r>
            <a:r>
              <a:rPr lang="en-US" sz="3600" b="1" dirty="0" err="1" smtClean="0">
                <a:latin typeface="DevLys 010" pitchFamily="2" charset="0"/>
              </a:rPr>
              <a:t>O;oLFkk,a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867400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,d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lEidZ</a:t>
            </a:r>
            <a:r>
              <a:rPr lang="en-US" dirty="0" smtClean="0">
                <a:latin typeface="DevLys 010" pitchFamily="2" charset="0"/>
              </a:rPr>
              <a:t> d{k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vPNh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QSDl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e’khu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lsUVj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ykmM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Lihdj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lsUVj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dEI;wVj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bUVjusV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lqfo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x.kuk d{k </a:t>
            </a:r>
            <a:r>
              <a:rPr lang="en-US" dirty="0" err="1" smtClean="0">
                <a:latin typeface="DevLys 010" pitchFamily="2" charset="0"/>
              </a:rPr>
              <a:t>gssrq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QksVksdkWih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e’khu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est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drZO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eri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ksa</a:t>
            </a:r>
            <a:r>
              <a:rPr lang="en-US" dirty="0" smtClean="0">
                <a:latin typeface="DevLys 010" pitchFamily="2" charset="0"/>
              </a:rPr>
              <a:t> dh x.kuk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fofHkUu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izdkjksa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LVs’kujh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gkWy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vUnj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vklikl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iqfyl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lqj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f=&amp;</a:t>
            </a:r>
            <a:r>
              <a:rPr lang="en-US" dirty="0" err="1" smtClean="0">
                <a:latin typeface="DevLys 010" pitchFamily="2" charset="0"/>
              </a:rPr>
              <a:t>Lrjh</a:t>
            </a:r>
            <a:r>
              <a:rPr lang="en-US" dirty="0" smtClean="0">
                <a:latin typeface="DevLys 010" pitchFamily="2" charset="0"/>
              </a:rPr>
              <a:t>; ?</a:t>
            </a:r>
            <a:r>
              <a:rPr lang="en-US" dirty="0" err="1" smtClean="0">
                <a:latin typeface="DevLys 010" pitchFamily="2" charset="0"/>
              </a:rPr>
              <a:t>ksjs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Qksu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izfrcaf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kr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laiw.kZ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izfØ;k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ohMh;ksxzkQh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fLFkj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ohfM;ksdsejk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izsl@ehfM;k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dkjksa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ih-vkj-vks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mifLFkfr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fu;a</a:t>
            </a:r>
            <a:r>
              <a:rPr lang="en-US" dirty="0" smtClean="0">
                <a:latin typeface="DevLys 010" pitchFamily="2" charset="0"/>
              </a:rPr>
              <a:t>=.k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ohfM;ks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dojstA</a:t>
            </a:r>
            <a:r>
              <a:rPr lang="en-US" dirty="0" smtClean="0">
                <a:latin typeface="DevLys 010" pitchFamily="2" charset="0"/>
              </a:rPr>
              <a:t>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DevLys 010" pitchFamily="2" charset="0"/>
              </a:rPr>
              <a:t>x.kuk </a:t>
            </a:r>
            <a:r>
              <a:rPr lang="en-US" sz="3600" b="1" dirty="0" err="1" smtClean="0">
                <a:latin typeface="DevLys 010" pitchFamily="2" charset="0"/>
              </a:rPr>
              <a:t>i;Zos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kd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x.kuk </a:t>
            </a:r>
            <a:r>
              <a:rPr lang="en-US" sz="3600" b="1" dirty="0" err="1" smtClean="0">
                <a:latin typeface="DevLys 010" pitchFamily="2" charset="0"/>
              </a:rPr>
              <a:t>lgk;d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dkfeZdksa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izi</a:t>
            </a:r>
            <a:r>
              <a:rPr lang="en-US" dirty="0" smtClean="0">
                <a:latin typeface="DevLys 010" pitchFamily="2" charset="0"/>
              </a:rPr>
              <a:t>=@ifjf’k"V&amp;27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x.kuk </a:t>
            </a:r>
            <a:r>
              <a:rPr lang="en-US" dirty="0" err="1" smtClean="0">
                <a:latin typeface="DevLys 010" pitchFamily="2" charset="0"/>
              </a:rPr>
              <a:t>i;Zos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jktif</a:t>
            </a:r>
            <a:r>
              <a:rPr lang="en-US" dirty="0" smtClean="0">
                <a:latin typeface="DevLys 010" pitchFamily="2" charset="0"/>
              </a:rPr>
              <a:t>=r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rduhdh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x.kuk </a:t>
            </a:r>
            <a:r>
              <a:rPr lang="en-US" dirty="0" err="1" smtClean="0">
                <a:latin typeface="DevLys 010" pitchFamily="2" charset="0"/>
              </a:rPr>
              <a:t>lgk;d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mPp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QhYM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xgu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,d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&amp;01 erx.kuk </a:t>
            </a:r>
            <a:r>
              <a:rPr lang="en-US" dirty="0" err="1" smtClean="0">
                <a:latin typeface="DevLys 010" pitchFamily="2" charset="0"/>
              </a:rPr>
              <a:t>lqijokbZtj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02 x.kuk </a:t>
            </a:r>
            <a:r>
              <a:rPr lang="en-US" dirty="0" err="1" smtClean="0">
                <a:latin typeface="DevLys 010" pitchFamily="2" charset="0"/>
              </a:rPr>
              <a:t>lgk;d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e’khuksa</a:t>
            </a:r>
            <a:r>
              <a:rPr lang="en-US" dirty="0" smtClean="0">
                <a:latin typeface="DevLys 010" pitchFamily="2" charset="0"/>
              </a:rPr>
              <a:t> dh x.kuk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lgk;d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i;kZIr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prqFkZ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oxZ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kkldh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deZpkjh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x.kukdfeZ;ksa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&amp; </a:t>
            </a:r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js.MekbZts’ku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izkr</a:t>
            </a:r>
            <a:r>
              <a:rPr lang="en-US" dirty="0" smtClean="0">
                <a:latin typeface="DevLys 010" pitchFamily="2" charset="0"/>
              </a:rPr>
              <a:t>% 06%00 </a:t>
            </a:r>
            <a:r>
              <a:rPr lang="en-US" dirty="0" err="1" smtClean="0">
                <a:latin typeface="DevLys 010" pitchFamily="2" charset="0"/>
              </a:rPr>
              <a:t>cts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mifLFkfr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/>
              <a:t>NIC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lg;ksx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dEI;wVj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vFkok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ykWV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i;kZIr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ekin.M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fjtoZ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fu;qDr</a:t>
            </a:r>
            <a:r>
              <a:rPr lang="en-US" sz="4000" b="1" dirty="0" smtClean="0">
                <a:latin typeface="DevLys 010" pitchFamily="2" charset="0"/>
              </a:rPr>
              <a:t> x.kuk </a:t>
            </a:r>
            <a:r>
              <a:rPr lang="en-US" sz="4000" b="1" dirty="0" err="1" smtClean="0">
                <a:latin typeface="DevLys 010" pitchFamily="2" charset="0"/>
              </a:rPr>
              <a:t>vfHkdrkZ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est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eqrkfcd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x.ku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vuqKkA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bldh</a:t>
            </a:r>
            <a:r>
              <a:rPr lang="en-US" dirty="0" smtClean="0">
                <a:latin typeface="DevLys 010" pitchFamily="2" charset="0"/>
              </a:rPr>
              <a:t> la[;k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ckjs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vfrfjDr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vfHkdrkZA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fu;r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03 </a:t>
            </a:r>
            <a:r>
              <a:rPr lang="en-US" dirty="0" err="1" smtClean="0">
                <a:latin typeface="DevLys 010" pitchFamily="2" charset="0"/>
              </a:rPr>
              <a:t>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lk;a</a:t>
            </a:r>
            <a:r>
              <a:rPr lang="en-US" dirty="0" smtClean="0">
                <a:latin typeface="DevLys 010" pitchFamily="2" charset="0"/>
              </a:rPr>
              <a:t> 05%00 </a:t>
            </a:r>
            <a:r>
              <a:rPr lang="en-US" dirty="0" err="1" smtClean="0">
                <a:latin typeface="DevLys 010" pitchFamily="2" charset="0"/>
              </a:rPr>
              <a:t>cts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x.ku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vfHkdrkZvksa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QksVks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le;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igpku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rkfeyh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vH;fFkZ;ksa</a:t>
            </a:r>
            <a:r>
              <a:rPr lang="en-US" sz="4000" b="1" dirty="0" smtClean="0">
                <a:latin typeface="DevLys 010" pitchFamily="2" charset="0"/>
              </a:rPr>
              <a:t> }</a:t>
            </a:r>
            <a:r>
              <a:rPr lang="en-US" sz="4000" b="1" dirty="0" err="1" smtClean="0">
                <a:latin typeface="DevLys 010" pitchFamily="2" charset="0"/>
              </a:rPr>
              <a:t>kjk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fu;qDr</a:t>
            </a:r>
            <a:r>
              <a:rPr lang="en-US" sz="4000" b="1" dirty="0" smtClean="0">
                <a:latin typeface="DevLys 010" pitchFamily="2" charset="0"/>
              </a:rPr>
              <a:t> x.kuk </a:t>
            </a:r>
            <a:r>
              <a:rPr lang="en-US" sz="4000" b="1" dirty="0" err="1" smtClean="0">
                <a:latin typeface="DevLys 010" pitchFamily="2" charset="0"/>
              </a:rPr>
              <a:t>vfHkdrkZ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yM+us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vH;fFkZ;ksa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erx.kuk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O;oLFkkvksa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lwpuk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vko’;d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nsaA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fu/</a:t>
            </a:r>
            <a:r>
              <a:rPr lang="en-US" dirty="0" err="1" smtClean="0">
                <a:latin typeface="DevLys 010" pitchFamily="2" charset="0"/>
              </a:rPr>
              <a:t>kkZfjr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</a:t>
            </a:r>
            <a:r>
              <a:rPr lang="en-US" dirty="0" smtClean="0">
                <a:latin typeface="DevLys 010" pitchFamily="2" charset="0"/>
              </a:rPr>
              <a:t> la[;k dh  </a:t>
            </a:r>
            <a:r>
              <a:rPr lang="en-US" dirty="0" err="1" smtClean="0">
                <a:latin typeface="DevLys 010" pitchFamily="2" charset="0"/>
              </a:rPr>
              <a:t>Vsfcy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cSp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djk,aA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erx.kuk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fnol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erx.kuk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fjVfuZax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vkWfQlj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O;oLFkkA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x.kuk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dh </a:t>
            </a:r>
            <a:r>
              <a:rPr lang="en-US" dirty="0" err="1" smtClean="0">
                <a:latin typeface="DevLys 010" pitchFamily="2" charset="0"/>
              </a:rPr>
              <a:t>lE;d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gqbZ</a:t>
            </a:r>
            <a:r>
              <a:rPr lang="en-US" dirty="0" smtClean="0">
                <a:latin typeface="DevLys 010" pitchFamily="2" charset="0"/>
              </a:rPr>
              <a:t> o ?</a:t>
            </a:r>
            <a:r>
              <a:rPr lang="en-US" dirty="0" err="1" smtClean="0">
                <a:latin typeface="DevLys 010" pitchFamily="2" charset="0"/>
              </a:rPr>
              <a:t>kks"k.kk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izLrqr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tk,A</a:t>
            </a:r>
            <a:r>
              <a:rPr lang="en-US" dirty="0" smtClean="0">
                <a:latin typeface="DevLys 010" pitchFamily="2" charset="0"/>
              </a:rPr>
              <a:t> 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DevLys 010" pitchFamily="2" charset="0"/>
              </a:rPr>
              <a:t>x.kuk </a:t>
            </a:r>
            <a:r>
              <a:rPr lang="en-US" sz="3600" b="1" dirty="0" err="1" smtClean="0">
                <a:latin typeface="DevLys 010" pitchFamily="2" charset="0"/>
              </a:rPr>
              <a:t>gkWy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izos’k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vuqefr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>
                <a:latin typeface="DevLys 010" pitchFamily="2" charset="0"/>
              </a:rPr>
              <a:t>x.kuk </a:t>
            </a:r>
            <a:r>
              <a:rPr lang="en-US" dirty="0" err="1" smtClean="0">
                <a:latin typeface="DevLys 010" pitchFamily="2" charset="0"/>
              </a:rPr>
              <a:t>i;Zos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lgk;d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kd`r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O;fDr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drZO</a:t>
            </a:r>
            <a:r>
              <a:rPr lang="en-US" dirty="0" smtClean="0">
                <a:latin typeface="DevLys 010" pitchFamily="2" charset="0"/>
              </a:rPr>
              <a:t>;:&lt;+ </a:t>
            </a:r>
            <a:r>
              <a:rPr lang="en-US" dirty="0" err="1" smtClean="0">
                <a:latin typeface="DevLys 010" pitchFamily="2" charset="0"/>
              </a:rPr>
              <a:t>yksdlsod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x.ku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jkT;ksa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ea=h] </a:t>
            </a:r>
            <a:r>
              <a:rPr lang="en-US" dirty="0" err="1" smtClean="0">
                <a:latin typeface="DevLys 010" pitchFamily="2" charset="0"/>
              </a:rPr>
              <a:t>jkT;ea</a:t>
            </a:r>
            <a:r>
              <a:rPr lang="en-US" dirty="0" smtClean="0">
                <a:latin typeface="DevLys 010" pitchFamily="2" charset="0"/>
              </a:rPr>
              <a:t>=h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miea</a:t>
            </a:r>
            <a:r>
              <a:rPr lang="en-US" dirty="0" smtClean="0">
                <a:latin typeface="DevLys 010" pitchFamily="2" charset="0"/>
              </a:rPr>
              <a:t>=h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gkWy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os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;k </a:t>
            </a:r>
            <a:r>
              <a:rPr lang="en-US" dirty="0" err="1" smtClean="0">
                <a:latin typeface="DevLys 010" pitchFamily="2" charset="0"/>
              </a:rPr>
              <a:t>x.ku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latin typeface="DevLys 010" pitchFamily="2" charset="0"/>
              </a:rPr>
              <a:t>x.kuk </a:t>
            </a:r>
            <a:r>
              <a:rPr lang="en-US" sz="3600" b="1" dirty="0" err="1" smtClean="0">
                <a:latin typeface="DevLys 010" pitchFamily="2" charset="0"/>
              </a:rPr>
              <a:t>est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x.ku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vfHkdrkZvksa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cSBus</a:t>
            </a:r>
            <a:r>
              <a:rPr lang="en-US" sz="3600" b="1" dirty="0" smtClean="0">
                <a:latin typeface="DevLys 010" pitchFamily="2" charset="0"/>
              </a:rPr>
              <a:t> dh </a:t>
            </a:r>
            <a:r>
              <a:rPr lang="en-US" sz="3600" b="1" dirty="0" err="1" smtClean="0">
                <a:latin typeface="DevLys 010" pitchFamily="2" charset="0"/>
              </a:rPr>
              <a:t>izkFkfedrk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jk"Vªh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jkT;h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jkT;ksa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jkT;h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jftLVMZ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ekU;rk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izkIr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jktuSfrd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ny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funZyh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vH;FkhZ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x.kuk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vkoafVr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est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cSB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ldrs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izR;k’kh</a:t>
            </a:r>
            <a:r>
              <a:rPr lang="en-US" dirty="0" smtClean="0">
                <a:latin typeface="DevLys 010" pitchFamily="2" charset="0"/>
              </a:rPr>
              <a:t> o </a:t>
            </a:r>
            <a:r>
              <a:rPr lang="en-US" dirty="0" err="1" smtClean="0">
                <a:latin typeface="DevLys 010" pitchFamily="2" charset="0"/>
              </a:rPr>
              <a:t>mlds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vfHkdrkZ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gkWy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?</a:t>
            </a:r>
            <a:r>
              <a:rPr lang="en-US" dirty="0" err="1" smtClean="0">
                <a:latin typeface="DevLys 010" pitchFamily="2" charset="0"/>
              </a:rPr>
              <a:t>kweus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vuqefr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gksxhA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DevLys 010" pitchFamily="2" charset="0"/>
              </a:rPr>
              <a:t>x.kuk dh </a:t>
            </a:r>
            <a:r>
              <a:rPr lang="en-US" sz="4000" b="1" dirty="0" err="1" smtClean="0">
                <a:latin typeface="DevLys 010" pitchFamily="2" charset="0"/>
              </a:rPr>
              <a:t>izfØ;k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Autofit/>
          </a:bodyPr>
          <a:lstStyle/>
          <a:p>
            <a:pPr algn="just"/>
            <a:r>
              <a:rPr lang="en-US" sz="2800" dirty="0" err="1" smtClean="0">
                <a:latin typeface="DevLys 010" pitchFamily="2" charset="0"/>
              </a:rPr>
              <a:t>loZizFke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drZO</a:t>
            </a:r>
            <a:r>
              <a:rPr lang="en-US" sz="2800" dirty="0" smtClean="0">
                <a:latin typeface="DevLys 010" pitchFamily="2" charset="0"/>
              </a:rPr>
              <a:t>; </a:t>
            </a:r>
            <a:r>
              <a:rPr lang="en-US" sz="2800" dirty="0" err="1" smtClean="0">
                <a:latin typeface="DevLys 010" pitchFamily="2" charset="0"/>
              </a:rPr>
              <a:t>eri</a:t>
            </a:r>
            <a:r>
              <a:rPr lang="en-US" sz="2800" dirty="0" smtClean="0">
                <a:latin typeface="DevLys 010" pitchFamily="2" charset="0"/>
              </a:rPr>
              <a:t>= dh x.kuk 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vk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ks</a:t>
            </a:r>
            <a:r>
              <a:rPr lang="en-US" sz="2800" dirty="0" smtClean="0">
                <a:latin typeface="DevLys 010" pitchFamily="2" charset="0"/>
              </a:rPr>
              <a:t> ?</a:t>
            </a:r>
            <a:r>
              <a:rPr lang="en-US" sz="2800" dirty="0" err="1" smtClean="0">
                <a:latin typeface="DevLys 010" pitchFamily="2" charset="0"/>
              </a:rPr>
              <a:t>k.Vs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i'pkr</a:t>
            </a:r>
            <a:r>
              <a:rPr lang="en-US" sz="2800" dirty="0" smtClean="0">
                <a:latin typeface="DevLys 010" pitchFamily="2" charset="0"/>
              </a:rPr>
              <a:t> x.kuk </a:t>
            </a:r>
            <a:r>
              <a:rPr lang="en-US" sz="2800" dirty="0" err="1" smtClean="0">
                <a:latin typeface="DevLys 010" pitchFamily="2" charset="0"/>
              </a:rPr>
              <a:t>Vsfcy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okMZokj</a:t>
            </a:r>
            <a:r>
              <a:rPr lang="en-US" sz="2800" dirty="0" smtClean="0">
                <a:latin typeface="DevLys 010" pitchFamily="2" charset="0"/>
              </a:rPr>
              <a:t> x.kuk </a:t>
            </a:r>
            <a:r>
              <a:rPr lang="en-US" sz="2800" dirty="0" err="1" smtClean="0">
                <a:latin typeface="DevLys 010" pitchFamily="2" charset="0"/>
              </a:rPr>
              <a:t>izkjaHk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iqfLrdk</a:t>
            </a:r>
            <a:r>
              <a:rPr lang="en-US" sz="2800" dirty="0" smtClean="0">
                <a:latin typeface="DevLys 010" pitchFamily="2" charset="0"/>
              </a:rPr>
              <a:t> v/;k;&amp;13 dh </a:t>
            </a:r>
            <a:r>
              <a:rPr lang="en-US" sz="2800" dirty="0" err="1" smtClean="0">
                <a:latin typeface="DevLys 010" pitchFamily="2" charset="0"/>
              </a:rPr>
              <a:t>df.Mdk</a:t>
            </a:r>
            <a:r>
              <a:rPr lang="en-US" sz="2800" dirty="0" smtClean="0">
                <a:latin typeface="DevLys 010" pitchFamily="2" charset="0"/>
              </a:rPr>
              <a:t> 4-2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xgu</a:t>
            </a:r>
            <a:r>
              <a:rPr lang="en-US" sz="2800" dirty="0" smtClean="0">
                <a:latin typeface="DevLys 010" pitchFamily="2" charset="0"/>
              </a:rPr>
              <a:t> v/;;u </a:t>
            </a:r>
          </a:p>
          <a:p>
            <a:pPr algn="just"/>
            <a:r>
              <a:rPr lang="en-US" sz="2800" dirty="0" smtClean="0">
                <a:latin typeface="DevLys 010" pitchFamily="2" charset="0"/>
              </a:rPr>
              <a:t>x.kuk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dk;Z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okMZokj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fd;k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pkfg</a:t>
            </a:r>
            <a:r>
              <a:rPr lang="en-US" sz="2800" dirty="0" smtClean="0">
                <a:latin typeface="DevLys 010" pitchFamily="2" charset="0"/>
              </a:rPr>
              <a:t>, u </a:t>
            </a:r>
            <a:r>
              <a:rPr lang="en-US" sz="2800" dirty="0" err="1" smtClean="0">
                <a:latin typeface="DevLys 010" pitchFamily="2" charset="0"/>
              </a:rPr>
              <a:t>fd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dsUnzokj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ihBklhu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kdkjh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Mk;jh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lh;w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Øe</a:t>
            </a:r>
            <a:r>
              <a:rPr lang="en-US" sz="2800" dirty="0" smtClean="0">
                <a:latin typeface="DevLys 010" pitchFamily="2" charset="0"/>
              </a:rPr>
              <a:t> la[;</a:t>
            </a:r>
            <a:r>
              <a:rPr lang="en-US" sz="2800" dirty="0" err="1" smtClean="0">
                <a:latin typeface="DevLys 010" pitchFamily="2" charset="0"/>
              </a:rPr>
              <a:t>kvksa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feyku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vko’;d</a:t>
            </a:r>
            <a:r>
              <a:rPr lang="en-US" sz="2800" dirty="0" smtClean="0">
                <a:latin typeface="DevLys 010" pitchFamily="2" charset="0"/>
              </a:rPr>
              <a:t> :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djsaA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ernku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dsUnzokj</a:t>
            </a:r>
            <a:r>
              <a:rPr lang="en-US" sz="2800" dirty="0" smtClean="0">
                <a:latin typeface="DevLys 010" pitchFamily="2" charset="0"/>
              </a:rPr>
              <a:t> erx.kuk ifj.kke 02 </a:t>
            </a:r>
            <a:r>
              <a:rPr lang="en-US" sz="2800" dirty="0" err="1" smtClean="0">
                <a:latin typeface="DevLys 010" pitchFamily="2" charset="0"/>
              </a:rPr>
              <a:t>izfr;ksa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esa</a:t>
            </a:r>
            <a:r>
              <a:rPr lang="en-US" sz="2800" dirty="0" smtClean="0">
                <a:latin typeface="DevLys 010" pitchFamily="2" charset="0"/>
              </a:rPr>
              <a:t> x.kuk </a:t>
            </a:r>
            <a:r>
              <a:rPr lang="en-US" sz="2800" dirty="0" err="1" smtClean="0">
                <a:latin typeface="DevLys 010" pitchFamily="2" charset="0"/>
              </a:rPr>
              <a:t>lqijokbZtj</a:t>
            </a:r>
            <a:r>
              <a:rPr lang="en-US" sz="2800" dirty="0" smtClean="0">
                <a:latin typeface="DevLys 010" pitchFamily="2" charset="0"/>
              </a:rPr>
              <a:t> }</a:t>
            </a:r>
            <a:r>
              <a:rPr lang="en-US" sz="2800" dirty="0" err="1" smtClean="0">
                <a:latin typeface="DevLys 010" pitchFamily="2" charset="0"/>
              </a:rPr>
              <a:t>kjk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rS;kj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tk,xhA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nwljh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dkcZu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gksxhA</a:t>
            </a:r>
            <a:r>
              <a:rPr lang="en-US" sz="2800" dirty="0" smtClean="0">
                <a:latin typeface="DevLys 010" pitchFamily="2" charset="0"/>
              </a:rPr>
              <a:t> erx.kuk ifj.kke </a:t>
            </a:r>
            <a:r>
              <a:rPr lang="en-US" sz="2800" dirty="0" err="1" smtClean="0">
                <a:latin typeface="DevLys 010" pitchFamily="2" charset="0"/>
              </a:rPr>
              <a:t>i</a:t>
            </a:r>
            <a:r>
              <a:rPr lang="en-US" sz="2800" dirty="0" smtClean="0">
                <a:latin typeface="DevLys 010" pitchFamily="2" charset="0"/>
              </a:rPr>
              <a:t>=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iksfyax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tsUV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gLrk</a:t>
            </a:r>
            <a:r>
              <a:rPr lang="en-US" sz="2800" dirty="0" smtClean="0">
                <a:latin typeface="DevLys 010" pitchFamily="2" charset="0"/>
              </a:rPr>
              <a:t>{</a:t>
            </a:r>
            <a:r>
              <a:rPr lang="en-US" sz="2800" dirty="0" err="1" smtClean="0">
                <a:latin typeface="DevLys 010" pitchFamily="2" charset="0"/>
              </a:rPr>
              <a:t>kj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</a:t>
            </a:r>
            <a:r>
              <a:rPr lang="en-US" sz="2800" dirty="0" smtClean="0">
                <a:latin typeface="DevLys 010" pitchFamily="2" charset="0"/>
              </a:rPr>
              <a:t>, </a:t>
            </a:r>
            <a:r>
              <a:rPr lang="en-US" sz="2800" dirty="0" err="1" smtClean="0">
                <a:latin typeface="DevLys 010" pitchFamily="2" charset="0"/>
              </a:rPr>
              <a:t>tkdj</a:t>
            </a:r>
            <a:r>
              <a:rPr lang="en-US" sz="2800" dirty="0" smtClean="0">
                <a:latin typeface="DevLys 010" pitchFamily="2" charset="0"/>
              </a:rPr>
              <a:t> ,d </a:t>
            </a:r>
            <a:r>
              <a:rPr lang="en-US" sz="2800" dirty="0" err="1" smtClean="0">
                <a:latin typeface="DevLys 010" pitchFamily="2" charset="0"/>
              </a:rPr>
              <a:t>izfr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fjVfuZax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vkWfQlj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rFkk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nwljh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QksVksdkWih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djkdj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mudh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izfr;ka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lHkh</a:t>
            </a:r>
            <a:r>
              <a:rPr lang="en-US" sz="2800" dirty="0" smtClean="0">
                <a:latin typeface="DevLys 010" pitchFamily="2" charset="0"/>
              </a:rPr>
              <a:t> x.kuk </a:t>
            </a:r>
            <a:r>
              <a:rPr lang="en-US" sz="2800" dirty="0" err="1" smtClean="0">
                <a:latin typeface="DevLys 010" pitchFamily="2" charset="0"/>
              </a:rPr>
              <a:t>vfHkdrkZvksa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nh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tk,aA</a:t>
            </a:r>
            <a:r>
              <a:rPr lang="en-US" sz="2800" dirty="0" smtClean="0">
                <a:latin typeface="DevLys 010" pitchFamily="2" charset="0"/>
              </a:rPr>
              <a:t> </a:t>
            </a:r>
          </a:p>
          <a:p>
            <a:pPr algn="just"/>
            <a:endParaRPr lang="en-US" sz="2800" dirty="0" smtClean="0">
              <a:latin typeface="DevLys 010" pitchFamily="2" charset="0"/>
            </a:endParaRPr>
          </a:p>
          <a:p>
            <a:pPr algn="just"/>
            <a:endParaRPr lang="en-US" sz="2800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DevLys 010" pitchFamily="2" charset="0"/>
              </a:rPr>
              <a:t>x.kuk dh </a:t>
            </a:r>
            <a:r>
              <a:rPr lang="en-US" sz="4000" b="1" dirty="0" err="1" smtClean="0">
                <a:latin typeface="DevLys 010" pitchFamily="2" charset="0"/>
              </a:rPr>
              <a:t>izfØ;k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867400"/>
          </a:xfrm>
        </p:spPr>
        <p:txBody>
          <a:bodyPr>
            <a:noAutofit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ks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v/;{k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ik"kZn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vafre</a:t>
            </a:r>
            <a:r>
              <a:rPr lang="en-US" dirty="0" smtClean="0">
                <a:latin typeface="DevLys 010" pitchFamily="2" charset="0"/>
              </a:rPr>
              <a:t> ifj.kke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iz:i</a:t>
            </a:r>
            <a:r>
              <a:rPr lang="en-US" dirty="0" smtClean="0">
                <a:latin typeface="DevLys 010" pitchFamily="2" charset="0"/>
              </a:rPr>
              <a:t> &amp;22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gksxkA</a:t>
            </a:r>
            <a:r>
              <a:rPr lang="en-US" dirty="0" smtClean="0">
                <a:latin typeface="DevLys 010" pitchFamily="2" charset="0"/>
              </a:rPr>
              <a:t> 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erksa</a:t>
            </a:r>
            <a:r>
              <a:rPr lang="en-US" dirty="0" smtClean="0">
                <a:latin typeface="DevLys 010" pitchFamily="2" charset="0"/>
              </a:rPr>
              <a:t> dh x.kuk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fujarj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lekfIr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pysaxsA</a:t>
            </a:r>
            <a:endParaRPr lang="en-US" dirty="0" smtClean="0">
              <a:latin typeface="DevLys 010" pitchFamily="2" charset="0"/>
            </a:endParaRPr>
          </a:p>
          <a:p>
            <a:pPr algn="just"/>
            <a:r>
              <a:rPr lang="en-US" dirty="0" err="1" smtClean="0">
                <a:latin typeface="DevLys 010" pitchFamily="2" charset="0"/>
              </a:rPr>
              <a:t>erksa</a:t>
            </a:r>
            <a:r>
              <a:rPr lang="en-US" dirty="0" smtClean="0">
                <a:latin typeface="DevLys 010" pitchFamily="2" charset="0"/>
              </a:rPr>
              <a:t> dh x.kuk] </a:t>
            </a:r>
            <a:r>
              <a:rPr lang="en-US" dirty="0" err="1" smtClean="0">
                <a:latin typeface="DevLys 010" pitchFamily="2" charset="0"/>
              </a:rPr>
              <a:t>lkj.khdj.k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ifj.kke dh ?</a:t>
            </a:r>
            <a:r>
              <a:rPr lang="en-US" dirty="0" err="1" smtClean="0">
                <a:latin typeface="DevLys 010" pitchFamily="2" charset="0"/>
              </a:rPr>
              <a:t>kks"k.kk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IEMS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</a:t>
            </a:r>
            <a:r>
              <a:rPr lang="en-US" dirty="0" smtClean="0">
                <a:latin typeface="DevLys 010" pitchFamily="2" charset="0"/>
              </a:rPr>
              <a:t>/;e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tk,xhA</a:t>
            </a:r>
            <a:r>
              <a:rPr lang="en-US" dirty="0" smtClean="0">
                <a:latin typeface="DevLys 010" pitchFamily="2" charset="0"/>
              </a:rPr>
              <a:t> ¼ekxZnf’kZdk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v/;k;&amp;4½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foftr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vH;FkhZ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^^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izek.ki=** </a:t>
            </a:r>
            <a:r>
              <a:rPr lang="en-US" dirty="0" smtClean="0">
                <a:latin typeface="Aparajita" pitchFamily="34" charset="0"/>
                <a:cs typeface="Aparajita" pitchFamily="34" charset="0"/>
              </a:rPr>
              <a:t>IEMS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;</a:t>
            </a:r>
            <a:r>
              <a:rPr lang="en-US" dirty="0" err="1" smtClean="0">
                <a:latin typeface="DevLys 010" pitchFamily="2" charset="0"/>
              </a:rPr>
              <a:t>Fkk’kh?kz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viyksM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tk,A</a:t>
            </a:r>
            <a:endParaRPr lang="en-US" dirty="0" smtClean="0"/>
          </a:p>
          <a:p>
            <a:pPr algn="just"/>
            <a:endParaRPr lang="en-US" dirty="0" smtClean="0">
              <a:latin typeface="DevLys 010" pitchFamily="2" charset="0"/>
            </a:endParaRPr>
          </a:p>
          <a:p>
            <a:pPr algn="just"/>
            <a:endParaRPr lang="en-US" dirty="0"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6764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latin typeface="DevLys 010" pitchFamily="2" charset="0"/>
              </a:rPr>
              <a:t>ifj.kke dh ?</a:t>
            </a:r>
            <a:r>
              <a:rPr lang="en-US" sz="5400" b="1" dirty="0" err="1" smtClean="0">
                <a:latin typeface="DevLys 010" pitchFamily="2" charset="0"/>
              </a:rPr>
              <a:t>kks"k.kk</a:t>
            </a:r>
            <a:endParaRPr lang="en-US" sz="5400" b="1" dirty="0">
              <a:latin typeface="DevLys 010" pitchFamily="2" charset="0"/>
            </a:endParaRPr>
          </a:p>
        </p:txBody>
      </p:sp>
      <p:pic>
        <p:nvPicPr>
          <p:cNvPr id="6146" name="Picture 2" descr="C:\Users\ACER1\Desktop\New folder\new doc 2017-06-05 16.55.36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33800" cy="2426970"/>
          </a:xfrm>
          <a:prstGeom prst="rect">
            <a:avLst/>
          </a:prstGeom>
          <a:noFill/>
        </p:spPr>
      </p:pic>
      <p:pic>
        <p:nvPicPr>
          <p:cNvPr id="6147" name="Picture 3" descr="C:\Users\ACER1\Desktop\New folder\new doc 2017-06-05 16.55.36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4083365"/>
            <a:ext cx="4114800" cy="2774635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828800"/>
          </a:xfrm>
        </p:spPr>
        <p:txBody>
          <a:bodyPr>
            <a:normAutofit/>
          </a:bodyPr>
          <a:lstStyle/>
          <a:p>
            <a:r>
              <a:rPr lang="en-US" sz="6600" b="1" dirty="0" smtClean="0">
                <a:solidFill>
                  <a:schemeClr val="tx1"/>
                </a:solidFill>
                <a:latin typeface="DevLys 010" pitchFamily="2" charset="0"/>
              </a:rPr>
              <a:t>/</a:t>
            </a:r>
            <a:r>
              <a:rPr lang="en-US" sz="6600" b="1" dirty="0" err="1" smtClean="0">
                <a:solidFill>
                  <a:schemeClr val="tx1"/>
                </a:solidFill>
                <a:latin typeface="DevLys 010" pitchFamily="2" charset="0"/>
              </a:rPr>
              <a:t>kU;okn</a:t>
            </a:r>
            <a:endParaRPr lang="en-US" sz="6600" b="1" dirty="0">
              <a:solidFill>
                <a:schemeClr val="tx1"/>
              </a:solidFill>
              <a:latin typeface="DevLys 01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33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1635</TotalTime>
  <Words>2270</Words>
  <Application>Microsoft Office PowerPoint</Application>
  <PresentationFormat>On-screen Show (4:3)</PresentationFormat>
  <Paragraphs>319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e/;izns’k jkT; fuokZpu vk;ksx] Hkksiky  izf’k{k.k 25] 26 ,oa 27 twu 2018  ^^ernku lkexzh forj.k ,oa izkfIr O;oLFkk] erx.kuk O;oLFkk ,oa fyQkQksa ds LFkku ij QkbZy QksYMj dk mi;ksx  </vt:lpstr>
      <vt:lpstr>ernku lkexzh forj.k  ,oa izkfIr </vt:lpstr>
      <vt:lpstr>ernku lkexzh forj.k ,oa izkfIr</vt:lpstr>
      <vt:lpstr>ernku lkexzh forj.k ,oa izkfIr</vt:lpstr>
      <vt:lpstr>fyQkQksa dh la[;k de djrs gq, QkbZy QksYMj dk mi;ksx rFkk ih-vks- cqdysV ds uokpkj ds dkj.k QkbZy QksYMj esa ifjorZu</vt:lpstr>
      <vt:lpstr>QkbZy QksYMj dk mi;ksx</vt:lpstr>
      <vt:lpstr>ih- vks- cqdysV* ds mi;ksx ds fu.kZ; i'pkr~ tkjh uohu funZs’k </vt:lpstr>
      <vt:lpstr> la’kksf/kr pSdfyLV uxjh; fuokZpu  </vt:lpstr>
      <vt:lpstr> la’kksf/kr pSdfyLV uxjh; fuokZpu  </vt:lpstr>
      <vt:lpstr> fo’ks"k uksV  </vt:lpstr>
      <vt:lpstr> la’kksf/kr pSdfyLV uxjh; fuokZpu  </vt:lpstr>
      <vt:lpstr> la’kksf/kr funsZ’k uxjh; fuokZpu  </vt:lpstr>
      <vt:lpstr> la’kksf/kr funsZ’k uxjh; fuokZpu  </vt:lpstr>
      <vt:lpstr> la’kksf/kr pSdfyLV iapk;r fuokZpu  </vt:lpstr>
      <vt:lpstr> la’kksf/kr pSdfyLV iapk;r fuokZpu  </vt:lpstr>
      <vt:lpstr> fo’ks"k uksV  </vt:lpstr>
      <vt:lpstr> la’kksf/kr pSdfyLV iapk;r fuokZpu  </vt:lpstr>
      <vt:lpstr> la’kksf/kr pSdfyLV iapk;r fuokZpu  </vt:lpstr>
      <vt:lpstr> la’kksf/kr funsZ’k iapk;r fuokZpu  </vt:lpstr>
      <vt:lpstr> la’kksf/kr funsZ’k iapk;r fuokZpu  </vt:lpstr>
      <vt:lpstr> la’kksf/kr funsZ’k iapk;r fuokZpu  </vt:lpstr>
      <vt:lpstr>erx.kuk izfØ;k</vt:lpstr>
      <vt:lpstr>Slide 23</vt:lpstr>
      <vt:lpstr>erx.kuk LFky ij dh tkus okyh vU; O;oLFkk,a</vt:lpstr>
      <vt:lpstr>x.kuk i;Zos{kd ,oa x.kuk lgk;d </vt:lpstr>
      <vt:lpstr>vH;fFkZ;ksa }kjk fu;qDr x.kuk vfHkdrkZ </vt:lpstr>
      <vt:lpstr>vH;fFkZ;ksa }kjk fu;qDr x.kuk vfHkdrkZ </vt:lpstr>
      <vt:lpstr>x.kuk gkWy esa izos’k dh vuqefr </vt:lpstr>
      <vt:lpstr>x.kuk est ij x.ku vfHkdrkZvksa ds cSBus dh izkFkfedrk </vt:lpstr>
      <vt:lpstr>x.kuk dh izfØ;k </vt:lpstr>
      <vt:lpstr>x.kuk dh izfØ;k </vt:lpstr>
      <vt:lpstr>ifj.kke dh ?kks"k.kk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u;s funsZ’k</dc:title>
  <dc:creator>Sutesh Shakya</dc:creator>
  <cp:lastModifiedBy>lenovo</cp:lastModifiedBy>
  <cp:revision>615</cp:revision>
  <dcterms:created xsi:type="dcterms:W3CDTF">2006-08-16T00:00:00Z</dcterms:created>
  <dcterms:modified xsi:type="dcterms:W3CDTF">2018-06-27T04:47:02Z</dcterms:modified>
</cp:coreProperties>
</file>